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96" r:id="rId4"/>
  </p:sldMasterIdLst>
  <p:notesMasterIdLst>
    <p:notesMasterId r:id="rId14"/>
  </p:notesMasterIdLst>
  <p:handoutMasterIdLst>
    <p:handoutMasterId r:id="rId15"/>
  </p:handoutMasterIdLst>
  <p:sldIdLst>
    <p:sldId id="334" r:id="rId5"/>
    <p:sldId id="316" r:id="rId6"/>
    <p:sldId id="337" r:id="rId7"/>
    <p:sldId id="343" r:id="rId8"/>
    <p:sldId id="350" r:id="rId9"/>
    <p:sldId id="342" r:id="rId10"/>
    <p:sldId id="328" r:id="rId11"/>
    <p:sldId id="351" r:id="rId12"/>
    <p:sldId id="34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84967" autoAdjust="0"/>
  </p:normalViewPr>
  <p:slideViewPr>
    <p:cSldViewPr snapToGrid="0">
      <p:cViewPr varScale="1">
        <p:scale>
          <a:sx n="82" d="100"/>
          <a:sy n="82" d="100"/>
        </p:scale>
        <p:origin x="672" y="72"/>
      </p:cViewPr>
      <p:guideLst>
        <p:guide orient="horz" pos="1392"/>
        <p:guide pos="7056"/>
        <p:guide orient="horz" pos="3168"/>
      </p:guideLst>
    </p:cSldViewPr>
  </p:slideViewPr>
  <p:outlineViewPr>
    <p:cViewPr>
      <p:scale>
        <a:sx n="33" d="100"/>
        <a:sy n="33" d="100"/>
      </p:scale>
      <p:origin x="0" y="-1103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E99E25-5B65-D93A-3010-8B947D67E6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EB28A-33CC-6CF5-1214-F2C3205F6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888634-FBA9-41D6-8B35-EE3A7D816B7C}" type="datetimeFigureOut">
              <a:rPr lang="en-US" smtClean="0"/>
              <a:t>1/29/2025</a:t>
            </a:fld>
            <a:endParaRPr lang="en-US" dirty="0"/>
          </a:p>
        </p:txBody>
      </p:sp>
      <p:sp>
        <p:nvSpPr>
          <p:cNvPr id="4" name="Footer Placeholder 3">
            <a:extLst>
              <a:ext uri="{FF2B5EF4-FFF2-40B4-BE49-F238E27FC236}">
                <a16:creationId xmlns:a16="http://schemas.microsoft.com/office/drawing/2014/main" id="{43D63414-6160-FF79-B3F6-CD615625C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583E93F-BDEC-C5F7-2553-8324882C41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7C78D2-97D1-4B37-BDD1-08A09BD4CA99}" type="slidenum">
              <a:rPr lang="en-US" smtClean="0"/>
              <a:t>‹#›</a:t>
            </a:fld>
            <a:endParaRPr lang="en-US" dirty="0"/>
          </a:p>
        </p:txBody>
      </p:sp>
    </p:spTree>
    <p:extLst>
      <p:ext uri="{BB962C8B-B14F-4D97-AF65-F5344CB8AC3E}">
        <p14:creationId xmlns:p14="http://schemas.microsoft.com/office/powerpoint/2010/main" val="2369135955"/>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1/29/2025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a:t>
            </a:fld>
            <a:endParaRPr lang="en-US" dirty="0"/>
          </a:p>
        </p:txBody>
      </p:sp>
    </p:spTree>
    <p:extLst>
      <p:ext uri="{BB962C8B-B14F-4D97-AF65-F5344CB8AC3E}">
        <p14:creationId xmlns:p14="http://schemas.microsoft.com/office/powerpoint/2010/main" val="1801796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2</a:t>
            </a:fld>
            <a:endParaRPr lang="en-US" dirty="0"/>
          </a:p>
        </p:txBody>
      </p:sp>
    </p:spTree>
    <p:extLst>
      <p:ext uri="{BB962C8B-B14F-4D97-AF65-F5344CB8AC3E}">
        <p14:creationId xmlns:p14="http://schemas.microsoft.com/office/powerpoint/2010/main" val="3466773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3</a:t>
            </a:fld>
            <a:endParaRPr lang="en-US" dirty="0"/>
          </a:p>
        </p:txBody>
      </p:sp>
    </p:spTree>
    <p:extLst>
      <p:ext uri="{BB962C8B-B14F-4D97-AF65-F5344CB8AC3E}">
        <p14:creationId xmlns:p14="http://schemas.microsoft.com/office/powerpoint/2010/main" val="833487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4</a:t>
            </a:fld>
            <a:endParaRPr lang="en-US" dirty="0"/>
          </a:p>
        </p:txBody>
      </p:sp>
    </p:spTree>
    <p:extLst>
      <p:ext uri="{BB962C8B-B14F-4D97-AF65-F5344CB8AC3E}">
        <p14:creationId xmlns:p14="http://schemas.microsoft.com/office/powerpoint/2010/main" val="4010776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6</a:t>
            </a:fld>
            <a:endParaRPr lang="en-US" dirty="0"/>
          </a:p>
        </p:txBody>
      </p:sp>
    </p:spTree>
    <p:extLst>
      <p:ext uri="{BB962C8B-B14F-4D97-AF65-F5344CB8AC3E}">
        <p14:creationId xmlns:p14="http://schemas.microsoft.com/office/powerpoint/2010/main" val="3899010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7</a:t>
            </a:fld>
            <a:endParaRPr lang="en-US" dirty="0"/>
          </a:p>
        </p:txBody>
      </p:sp>
    </p:spTree>
    <p:extLst>
      <p:ext uri="{BB962C8B-B14F-4D97-AF65-F5344CB8AC3E}">
        <p14:creationId xmlns:p14="http://schemas.microsoft.com/office/powerpoint/2010/main" val="3739933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9</a:t>
            </a:fld>
            <a:endParaRPr lang="en-US" dirty="0"/>
          </a:p>
        </p:txBody>
      </p:sp>
    </p:spTree>
    <p:extLst>
      <p:ext uri="{BB962C8B-B14F-4D97-AF65-F5344CB8AC3E}">
        <p14:creationId xmlns:p14="http://schemas.microsoft.com/office/powerpoint/2010/main" val="3613364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57809"/>
            <a:ext cx="7983110" cy="3080335"/>
          </a:xfrm>
        </p:spPr>
        <p:txBody>
          <a:bodyPr lIns="0" tIns="0" rIns="0" bIns="0" anchor="b"/>
          <a:lstStyle>
            <a:lvl1pPr algn="l">
              <a:lnSpc>
                <a:spcPts val="5400"/>
              </a:lnSpc>
              <a:defRPr sz="5400" b="1" i="0" cap="all" spc="0" baseline="0">
                <a:solidFill>
                  <a:schemeClr val="bg1"/>
                </a:solidFill>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8161510" y="2744546"/>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906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ima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1280159" y="640080"/>
            <a:ext cx="4815836" cy="2103120"/>
          </a:xfrm>
        </p:spPr>
        <p:txBody>
          <a:bodyPr lIns="0" tIns="0" rIns="0" bIns="0" anchor="ctr" anchorCtr="0"/>
          <a:lstStyle>
            <a:lvl1pPr algn="l">
              <a:defRPr sz="4000" b="1" cap="all" spc="0" baseline="0">
                <a:solidFill>
                  <a:schemeClr val="tx1"/>
                </a:solidFill>
              </a:defRPr>
            </a:lvl1pPr>
          </a:lstStyle>
          <a:p>
            <a:r>
              <a:rPr lang="en-US" dirty="0"/>
              <a:t>Click to add title</a:t>
            </a:r>
          </a:p>
        </p:txBody>
      </p:sp>
      <p:sp>
        <p:nvSpPr>
          <p:cNvPr id="16" name="Slide Number Placeholder 15">
            <a:extLst>
              <a:ext uri="{FF2B5EF4-FFF2-40B4-BE49-F238E27FC236}">
                <a16:creationId xmlns:a16="http://schemas.microsoft.com/office/drawing/2014/main" id="{6183E8BD-29F0-8F9F-FC7D-73F8067BCDDF}"/>
              </a:ext>
            </a:extLst>
          </p:cNvPr>
          <p:cNvSpPr>
            <a:spLocks noGrp="1"/>
          </p:cNvSpPr>
          <p:nvPr>
            <p:ph type="sldNum" sz="quarter" idx="20"/>
          </p:nvPr>
        </p:nvSpPr>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15" name="Content Placeholder 2">
            <a:extLst>
              <a:ext uri="{FF2B5EF4-FFF2-40B4-BE49-F238E27FC236}">
                <a16:creationId xmlns:a16="http://schemas.microsoft.com/office/drawing/2014/main" id="{5C983CA3-739C-6C20-AFE0-0997370354B4}"/>
              </a:ext>
            </a:extLst>
          </p:cNvPr>
          <p:cNvSpPr>
            <a:spLocks noGrp="1"/>
          </p:cNvSpPr>
          <p:nvPr>
            <p:ph idx="1" hasCustomPrompt="1"/>
          </p:nvPr>
        </p:nvSpPr>
        <p:spPr>
          <a:xfrm>
            <a:off x="6531427" y="640080"/>
            <a:ext cx="5122889" cy="2103120"/>
          </a:xfrm>
        </p:spPr>
        <p:txBody>
          <a:bodyPr lIns="0" tIns="0" rIns="0" bIns="0" anchor="ctr" anchorCtr="0">
            <a:normAutofit/>
          </a:bodyPr>
          <a:lstStyle>
            <a:lvl1pPr marL="0" indent="0">
              <a:lnSpc>
                <a:spcPct val="110000"/>
              </a:lnSpc>
              <a:buNone/>
              <a:defRPr sz="1800">
                <a:solidFill>
                  <a:schemeClr val="tx1"/>
                </a:solidFill>
              </a:defRPr>
            </a:lvl1pPr>
            <a:lvl2pPr marL="228600">
              <a:lnSpc>
                <a:spcPct val="100000"/>
              </a:lnSpc>
              <a:defRPr sz="1600">
                <a:solidFill>
                  <a:schemeClr val="tx1"/>
                </a:solidFill>
              </a:defRPr>
            </a:lvl2pPr>
            <a:lvl3pPr marL="457200">
              <a:lnSpc>
                <a:spcPct val="100000"/>
              </a:lnSpc>
              <a:defRPr sz="1400">
                <a:solidFill>
                  <a:schemeClr val="tx1"/>
                </a:solidFill>
              </a:defRPr>
            </a:lvl3pPr>
            <a:lvl4pPr marL="685800">
              <a:lnSpc>
                <a:spcPct val="100000"/>
              </a:lnSpc>
              <a:defRPr sz="1200">
                <a:solidFill>
                  <a:schemeClr val="tx1"/>
                </a:solidFill>
              </a:defRPr>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cxnSp>
        <p:nvCxnSpPr>
          <p:cNvPr id="4" name="Straight Connector 3">
            <a:extLst>
              <a:ext uri="{FF2B5EF4-FFF2-40B4-BE49-F238E27FC236}">
                <a16:creationId xmlns:a16="http://schemas.microsoft.com/office/drawing/2014/main" id="{4BC9F29C-BBE9-AFB4-AFC6-30BCA4EB2AFA}"/>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CBC4D286-C480-B4CF-4406-CACC323F9FAD}"/>
              </a:ext>
            </a:extLst>
          </p:cNvPr>
          <p:cNvSpPr>
            <a:spLocks noGrp="1"/>
          </p:cNvSpPr>
          <p:nvPr>
            <p:ph idx="21" hasCustomPrompt="1"/>
          </p:nvPr>
        </p:nvSpPr>
        <p:spPr>
          <a:xfrm>
            <a:off x="1280160" y="3017520"/>
            <a:ext cx="10374152" cy="3208866"/>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ooter Placeholder 13">
            <a:extLst>
              <a:ext uri="{FF2B5EF4-FFF2-40B4-BE49-F238E27FC236}">
                <a16:creationId xmlns:a16="http://schemas.microsoft.com/office/drawing/2014/main" id="{0BEE2817-4518-D59A-BD13-29A3D4FE64F0}"/>
              </a:ext>
            </a:extLst>
          </p:cNvPr>
          <p:cNvSpPr>
            <a:spLocks noGrp="1"/>
          </p:cNvSpPr>
          <p:nvPr>
            <p:ph type="ftr" sz="quarter" idx="19"/>
          </p:nvPr>
        </p:nvSpPr>
        <p:spPr>
          <a:xfrm>
            <a:off x="7539516" y="6356350"/>
            <a:ext cx="4114800" cy="365125"/>
          </a:xfrm>
        </p:spPr>
        <p:txBody>
          <a:bodyPr/>
          <a:lstStyle/>
          <a:p>
            <a:endParaRPr lang="en-US" dirty="0"/>
          </a:p>
        </p:txBody>
      </p:sp>
    </p:spTree>
    <p:extLst>
      <p:ext uri="{BB962C8B-B14F-4D97-AF65-F5344CB8AC3E}">
        <p14:creationId xmlns:p14="http://schemas.microsoft.com/office/powerpoint/2010/main" val="1068905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1280159" y="4970638"/>
            <a:ext cx="9144000" cy="1280160"/>
          </a:xfrm>
        </p:spPr>
        <p:txBody>
          <a:bodyPr lIns="0" tIns="0" rIns="0" bIns="0" anchor="b" anchorCtr="0"/>
          <a:lstStyle>
            <a:lvl1pPr algn="l">
              <a:defRPr sz="4000" b="1" cap="all" spc="0" baseline="0">
                <a:solidFill>
                  <a:schemeClr val="tx1"/>
                </a:solidFill>
              </a:defRPr>
            </a:lvl1pPr>
          </a:lstStyle>
          <a:p>
            <a:r>
              <a:rPr lang="en-US"/>
              <a:t>Click to edit Master title style</a:t>
            </a:r>
            <a:endParaRPr lang="en-US" dirty="0"/>
          </a:p>
        </p:txBody>
      </p:sp>
      <p:sp>
        <p:nvSpPr>
          <p:cNvPr id="22" name="Slide Number Placeholder 21">
            <a:extLst>
              <a:ext uri="{FF2B5EF4-FFF2-40B4-BE49-F238E27FC236}">
                <a16:creationId xmlns:a16="http://schemas.microsoft.com/office/drawing/2014/main" id="{F0626849-9D2D-3C95-8C10-FA8F325FE9AA}"/>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685800"/>
            <a:ext cx="4937760" cy="4023360"/>
          </a:xfrm>
        </p:spPr>
        <p:txBody>
          <a:bodyPr lIns="0" tIns="0" rIns="0" bIns="0">
            <a:noAutofit/>
          </a:bodyPr>
          <a:lstStyle>
            <a:lvl1pPr marL="0" indent="0">
              <a:spcBef>
                <a:spcPts val="1200"/>
              </a:spcBef>
              <a:buNone/>
              <a:defRPr sz="1800"/>
            </a:lvl1pPr>
            <a:lvl2pPr marL="457200">
              <a:spcBef>
                <a:spcPts val="1200"/>
              </a:spcBef>
              <a:defRPr sz="1800"/>
            </a:lvl2pPr>
            <a:lvl3pPr marL="914400">
              <a:spcBef>
                <a:spcPts val="1200"/>
              </a:spcBef>
              <a:defRPr sz="1800"/>
            </a:lvl3pPr>
            <a:lvl4pPr marL="1371600">
              <a:spcBef>
                <a:spcPts val="1200"/>
              </a:spcBef>
              <a:defRPr sz="1800"/>
            </a:lvl4pPr>
            <a:lvl5pPr marL="18288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04755" y="685800"/>
            <a:ext cx="4937760" cy="4023360"/>
          </a:xfrm>
        </p:spPr>
        <p:txBody>
          <a:bodyPr lIns="0" tIns="0" rIns="0" bIns="0">
            <a:noAutofit/>
          </a:bodyPr>
          <a:lstStyle>
            <a:lvl1pPr>
              <a:spcBef>
                <a:spcPts val="1200"/>
              </a:spcBef>
              <a:defRPr sz="1800"/>
            </a:lvl1pPr>
            <a:lvl2pPr>
              <a:spcBef>
                <a:spcPts val="1200"/>
              </a:spcBef>
              <a:defRPr sz="1800"/>
            </a:lvl2pPr>
            <a:lvl3pPr>
              <a:spcBef>
                <a:spcPts val="1200"/>
              </a:spcBef>
              <a:defRPr sz="1800"/>
            </a:lvl3pPr>
            <a:lvl4pPr>
              <a:spcBef>
                <a:spcPts val="1200"/>
              </a:spcBef>
              <a:defRPr sz="1800"/>
            </a:lvl4pPr>
            <a:lvl5pPr>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3" name="Group 12">
            <a:extLst>
              <a:ext uri="{FF2B5EF4-FFF2-40B4-BE49-F238E27FC236}">
                <a16:creationId xmlns:a16="http://schemas.microsoft.com/office/drawing/2014/main" id="{4717D91C-F78C-0E4C-FB27-7112AB840A1C}"/>
              </a:ext>
              <a:ext uri="{C183D7F6-B498-43B3-948B-1728B52AA6E4}">
                <adec:decorative xmlns:adec="http://schemas.microsoft.com/office/drawing/2017/decorative" val="1"/>
              </a:ext>
            </a:extLst>
          </p:cNvPr>
          <p:cNvGrpSpPr/>
          <p:nvPr userDrawn="1"/>
        </p:nvGrpSpPr>
        <p:grpSpPr>
          <a:xfrm>
            <a:off x="5322570" y="5680647"/>
            <a:ext cx="465456" cy="581432"/>
            <a:chOff x="7843462" y="2744546"/>
            <a:chExt cx="465456" cy="581432"/>
          </a:xfrm>
        </p:grpSpPr>
        <p:sp>
          <p:nvSpPr>
            <p:cNvPr id="15" name="Graphic 12">
              <a:extLst>
                <a:ext uri="{FF2B5EF4-FFF2-40B4-BE49-F238E27FC236}">
                  <a16:creationId xmlns:a16="http://schemas.microsoft.com/office/drawing/2014/main" id="{CC935CF3-75DF-0DC7-1B2A-E0E0205DF64B}"/>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7" name="Graphic 13">
              <a:extLst>
                <a:ext uri="{FF2B5EF4-FFF2-40B4-BE49-F238E27FC236}">
                  <a16:creationId xmlns:a16="http://schemas.microsoft.com/office/drawing/2014/main" id="{D5782BEB-6319-DEC1-F9ED-BA9201C6B9B7}"/>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18" name="Graphic 15">
              <a:extLst>
                <a:ext uri="{FF2B5EF4-FFF2-40B4-BE49-F238E27FC236}">
                  <a16:creationId xmlns:a16="http://schemas.microsoft.com/office/drawing/2014/main" id="{6E59DFAF-9794-BD12-D89A-422FFFFCE023}"/>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21" name="Footer Placeholder 20">
            <a:extLst>
              <a:ext uri="{FF2B5EF4-FFF2-40B4-BE49-F238E27FC236}">
                <a16:creationId xmlns:a16="http://schemas.microsoft.com/office/drawing/2014/main" id="{36444A47-BCB3-5C86-F2B8-25092BE8D9FF}"/>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C648C53D-49AB-C003-70E8-5117AF079715}"/>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A96BC1DE-6696-3408-564E-2D73B1266326}"/>
              </a:ext>
              <a:ext uri="{C183D7F6-B498-43B3-948B-1728B52AA6E4}">
                <adec:decorative xmlns:adec="http://schemas.microsoft.com/office/drawing/2017/decorative" val="1"/>
              </a:ext>
            </a:extLst>
          </p:cNvPr>
          <p:cNvGrpSpPr/>
          <p:nvPr userDrawn="1"/>
        </p:nvGrpSpPr>
        <p:grpSpPr>
          <a:xfrm rot="5400000">
            <a:off x="10711518" y="5393214"/>
            <a:ext cx="1097341" cy="736658"/>
            <a:chOff x="10508317" y="446637"/>
            <a:chExt cx="1097341" cy="736658"/>
          </a:xfrm>
        </p:grpSpPr>
        <p:sp>
          <p:nvSpPr>
            <p:cNvPr id="25" name="Graphic 15">
              <a:extLst>
                <a:ext uri="{FF2B5EF4-FFF2-40B4-BE49-F238E27FC236}">
                  <a16:creationId xmlns:a16="http://schemas.microsoft.com/office/drawing/2014/main" id="{268EB1E4-29D6-C3F5-BCBB-FB7E7EE5C25C}"/>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26" name="Graphic 16">
              <a:extLst>
                <a:ext uri="{FF2B5EF4-FFF2-40B4-BE49-F238E27FC236}">
                  <a16:creationId xmlns:a16="http://schemas.microsoft.com/office/drawing/2014/main" id="{09524D46-140F-2F4F-430B-F59815A07CF1}"/>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27" name="Graphic 14">
              <a:extLst>
                <a:ext uri="{FF2B5EF4-FFF2-40B4-BE49-F238E27FC236}">
                  <a16:creationId xmlns:a16="http://schemas.microsoft.com/office/drawing/2014/main" id="{AC75143B-C717-8D04-743C-B40FB5EFB21C}"/>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4873764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1280160" y="640080"/>
            <a:ext cx="10087699" cy="1280160"/>
          </a:xfrm>
        </p:spPr>
        <p:txBody>
          <a:bodyPr lIns="0" tIns="0" rIns="0" bIns="0" anchor="b" anchorCtr="0"/>
          <a:lstStyle>
            <a:lvl1pPr>
              <a:defRPr sz="4000" b="1" cap="all" baseline="0"/>
            </a:lvl1pPr>
          </a:lstStyle>
          <a:p>
            <a:r>
              <a:rPr lang="en-US" dirty="0"/>
              <a:t>Click to add title</a:t>
            </a:r>
          </a:p>
        </p:txBody>
      </p:sp>
      <p:sp>
        <p:nvSpPr>
          <p:cNvPr id="10" name="Slide Number Placeholder 9">
            <a:extLst>
              <a:ext uri="{FF2B5EF4-FFF2-40B4-BE49-F238E27FC236}">
                <a16:creationId xmlns:a16="http://schemas.microsoft.com/office/drawing/2014/main" id="{116B8DF0-B7E6-5032-C3C7-E457E793BE37}"/>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1280160" y="2103119"/>
            <a:ext cx="10087699" cy="4114800"/>
          </a:xfrm>
        </p:spPr>
        <p:txBody>
          <a:bodyPr lIns="0" tIns="0" rIns="0" bIns="0"/>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Footer Placeholder 8">
            <a:extLst>
              <a:ext uri="{FF2B5EF4-FFF2-40B4-BE49-F238E27FC236}">
                <a16:creationId xmlns:a16="http://schemas.microsoft.com/office/drawing/2014/main" id="{DC5F4D40-ADE4-5EEB-436C-8563A49C55F8}"/>
              </a:ext>
            </a:extLst>
          </p:cNvPr>
          <p:cNvSpPr>
            <a:spLocks noGrp="1"/>
          </p:cNvSpPr>
          <p:nvPr>
            <p:ph type="ftr" sz="quarter" idx="11"/>
          </p:nvPr>
        </p:nvSpPr>
        <p:spPr>
          <a:xfrm>
            <a:off x="1280160" y="6356350"/>
            <a:ext cx="4114800" cy="365125"/>
          </a:xfrm>
        </p:spPr>
        <p:txBody>
          <a:bodyPr lIns="0"/>
          <a:lstStyle>
            <a:lvl1pPr algn="l">
              <a:defRPr/>
            </a:lvl1pPr>
          </a:lstStyle>
          <a:p>
            <a:endParaRPr lang="en-US" dirty="0"/>
          </a:p>
        </p:txBody>
      </p:sp>
    </p:spTree>
    <p:extLst>
      <p:ext uri="{BB962C8B-B14F-4D97-AF65-F5344CB8AC3E}">
        <p14:creationId xmlns:p14="http://schemas.microsoft.com/office/powerpoint/2010/main" val="3321745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Bubbles and Title 1">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2792897" y="585216"/>
            <a:ext cx="8965094" cy="2276856"/>
          </a:xfrm>
        </p:spPr>
        <p:txBody>
          <a:bodyPr lIns="0" tIns="0" rIns="0" anchor="b"/>
          <a:lstStyle>
            <a:lvl1pPr algn="r">
              <a:lnSpc>
                <a:spcPts val="4800"/>
              </a:lnSpc>
              <a:defRPr sz="4800" b="1" cap="all" spc="0" baseline="0">
                <a:solidFill>
                  <a:schemeClr val="bg1"/>
                </a:solidFill>
              </a:defRPr>
            </a:lvl1pPr>
          </a:lstStyle>
          <a:p>
            <a:r>
              <a:rPr lang="en-US"/>
              <a:t>Click to edit Master title style</a:t>
            </a:r>
            <a:endParaRPr lang="en-US" dirty="0"/>
          </a:p>
        </p:txBody>
      </p:sp>
      <p:sp>
        <p:nvSpPr>
          <p:cNvPr id="7" name="Picture Placeholder 14">
            <a:extLst>
              <a:ext uri="{FF2B5EF4-FFF2-40B4-BE49-F238E27FC236}">
                <a16:creationId xmlns:a16="http://schemas.microsoft.com/office/drawing/2014/main" id="{FC9B12A4-113B-B3F6-5926-5C2A6F504ABA}"/>
              </a:ext>
            </a:extLst>
          </p:cNvPr>
          <p:cNvSpPr>
            <a:spLocks noGrp="1"/>
          </p:cNvSpPr>
          <p:nvPr>
            <p:ph type="pic" sz="quarter" idx="14" hasCustomPrompt="1"/>
          </p:nvPr>
        </p:nvSpPr>
        <p:spPr>
          <a:xfrm>
            <a:off x="1371606"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640609" y="3127248"/>
            <a:ext cx="6117381" cy="3017520"/>
          </a:xfrm>
        </p:spPr>
        <p:txBody>
          <a:bodyPr lIns="0" tIns="0" rIns="0" bIns="0">
            <a:normAutofit/>
          </a:bodyPr>
          <a:lstStyle>
            <a:lvl1pPr marL="0" indent="0" algn="r">
              <a:spcBef>
                <a:spcPts val="1200"/>
              </a:spcBef>
              <a:buNone/>
              <a:defRPr sz="2400">
                <a:solidFill>
                  <a:schemeClr val="bg1"/>
                </a:solidFill>
              </a:defRPr>
            </a:lvl1pPr>
          </a:lstStyle>
          <a:p>
            <a:pPr lvl="0"/>
            <a:r>
              <a:rPr lang="en-US" dirty="0"/>
              <a:t>Click to add text</a:t>
            </a:r>
          </a:p>
        </p:txBody>
      </p:sp>
      <p:grpSp>
        <p:nvGrpSpPr>
          <p:cNvPr id="3" name="Group 2">
            <a:extLst>
              <a:ext uri="{FF2B5EF4-FFF2-40B4-BE49-F238E27FC236}">
                <a16:creationId xmlns:a16="http://schemas.microsoft.com/office/drawing/2014/main" id="{8AF51D36-DB19-27CD-47E0-A4261648DA12}"/>
              </a:ext>
              <a:ext uri="{C183D7F6-B498-43B3-948B-1728B52AA6E4}">
                <adec:decorative xmlns:adec="http://schemas.microsoft.com/office/drawing/2017/decorative" val="1"/>
              </a:ext>
            </a:extLst>
          </p:cNvPr>
          <p:cNvGrpSpPr/>
          <p:nvPr userDrawn="1"/>
        </p:nvGrpSpPr>
        <p:grpSpPr>
          <a:xfrm rot="18614240">
            <a:off x="3975343" y="2819532"/>
            <a:ext cx="465456" cy="581432"/>
            <a:chOff x="7843462" y="2744546"/>
            <a:chExt cx="465456" cy="581432"/>
          </a:xfrm>
        </p:grpSpPr>
        <p:sp>
          <p:nvSpPr>
            <p:cNvPr id="4" name="Graphic 12">
              <a:extLst>
                <a:ext uri="{FF2B5EF4-FFF2-40B4-BE49-F238E27FC236}">
                  <a16:creationId xmlns:a16="http://schemas.microsoft.com/office/drawing/2014/main" id="{3EFED0E0-17D4-C5B0-09D0-B43338A856B3}"/>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8F798BBE-9B6F-700D-08A1-09ABC5388CCE}"/>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4AE2D1C5-9D85-9049-690C-3AFCE7E2DA56}"/>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13" name="Straight Connector 12">
            <a:extLst>
              <a:ext uri="{FF2B5EF4-FFF2-40B4-BE49-F238E27FC236}">
                <a16:creationId xmlns:a16="http://schemas.microsoft.com/office/drawing/2014/main" id="{9D0FE75D-ACD3-655E-58A7-8F2C182760B4}"/>
              </a:ext>
              <a:ext uri="{C183D7F6-B498-43B3-948B-1728B52AA6E4}">
                <adec:decorative xmlns:adec="http://schemas.microsoft.com/office/drawing/2017/decorative" val="1"/>
              </a:ext>
            </a:extLst>
          </p:cNvPr>
          <p:cNvCxnSpPr>
            <a:cxnSpLocks/>
          </p:cNvCxnSpPr>
          <p:nvPr userDrawn="1"/>
        </p:nvCxnSpPr>
        <p:spPr>
          <a:xfrm>
            <a:off x="74066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362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838200" y="136525"/>
            <a:ext cx="10515600" cy="1509713"/>
          </a:xfrm>
        </p:spPr>
        <p:txBody>
          <a:bodyPr/>
          <a:lstStyle/>
          <a:p>
            <a:r>
              <a:rPr lang="en-US" dirty="0"/>
              <a:t>Click to add 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a:off x="72390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484632" y="726630"/>
            <a:ext cx="520991" cy="517379"/>
          </a:xfrm>
        </p:spPr>
        <p:txBody>
          <a:bodyPr/>
          <a:lstStyle/>
          <a:p>
            <a:fld id="{D8DA9DAA-006C-4F4B-980E-E3DF019B24E2}" type="slidenum">
              <a:rPr lang="en-US" smtClean="0"/>
              <a:t>‹#›</a:t>
            </a:fld>
            <a:endParaRPr lang="en-US" dirty="0"/>
          </a:p>
        </p:txBody>
      </p:sp>
      <p:cxnSp>
        <p:nvCxnSpPr>
          <p:cNvPr id="3" name="Straight Connector 2">
            <a:extLst>
              <a:ext uri="{FF2B5EF4-FFF2-40B4-BE49-F238E27FC236}">
                <a16:creationId xmlns:a16="http://schemas.microsoft.com/office/drawing/2014/main" id="{B5B2B208-F5B9-0151-C982-A389CB0B299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20EEA6CA-DE1E-18ED-E69E-54A1372FE21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Footer Placeholder 7">
            <a:extLst>
              <a:ext uri="{FF2B5EF4-FFF2-40B4-BE49-F238E27FC236}">
                <a16:creationId xmlns:a16="http://schemas.microsoft.com/office/drawing/2014/main" id="{2F973C81-5E94-41F6-CE15-3B4763B3ABE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C835B5C-F994-9D57-3118-919EE90F57E1}"/>
              </a:ext>
            </a:extLst>
          </p:cNvPr>
          <p:cNvSpPr>
            <a:spLocks noGrp="1"/>
          </p:cNvSpPr>
          <p:nvPr>
            <p:ph type="sldNum" sz="quarter" idx="12"/>
          </p:nvPr>
        </p:nvSpPr>
        <p:spPr/>
        <p:txBody>
          <a:bodyPr/>
          <a:lstStyle/>
          <a:p>
            <a:fld id="{D8DA9DAA-006C-4F4B-980E-E3DF019B24E2}" type="slidenum">
              <a:rPr lang="en-US" smtClean="0"/>
              <a:pPr/>
              <a:t>‹#›</a:t>
            </a:fld>
            <a:endParaRPr lang="en-US" dirty="0"/>
          </a:p>
        </p:txBody>
      </p:sp>
    </p:spTree>
    <p:extLst>
      <p:ext uri="{BB962C8B-B14F-4D97-AF65-F5344CB8AC3E}">
        <p14:creationId xmlns:p14="http://schemas.microsoft.com/office/powerpoint/2010/main" val="3840867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imag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116544" y="614202"/>
            <a:ext cx="5918072" cy="2276856"/>
          </a:xfrm>
        </p:spPr>
        <p:txBody>
          <a:bodyPr lIns="0" tIns="0" rIns="0" bIns="0" anchor="b"/>
          <a:lstStyle>
            <a:lvl1pPr algn="r">
              <a:lnSpc>
                <a:spcPts val="4000"/>
              </a:lnSpc>
              <a:defRPr sz="4000" b="1" cap="all" spc="0" baseline="0">
                <a:solidFill>
                  <a:schemeClr val="bg1"/>
                </a:solidFill>
              </a:defRPr>
            </a:lvl1pPr>
          </a:lstStyle>
          <a:p>
            <a:r>
              <a:rPr lang="en-US" dirty="0"/>
              <a:t>Click to add title</a:t>
            </a:r>
          </a:p>
        </p:txBody>
      </p:sp>
      <p:sp>
        <p:nvSpPr>
          <p:cNvPr id="8" name="Slide Number Placeholder 7">
            <a:extLst>
              <a:ext uri="{FF2B5EF4-FFF2-40B4-BE49-F238E27FC236}">
                <a16:creationId xmlns:a16="http://schemas.microsoft.com/office/drawing/2014/main" id="{1C738AB3-8054-6E21-C34C-36AF3A31AC4E}"/>
              </a:ext>
            </a:extLst>
          </p:cNvPr>
          <p:cNvSpPr>
            <a:spLocks noGrp="1"/>
          </p:cNvSpPr>
          <p:nvPr>
            <p:ph type="sldNum" sz="quarter" idx="20"/>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hasCustomPrompt="1"/>
          </p:nvPr>
        </p:nvSpPr>
        <p:spPr>
          <a:xfrm>
            <a:off x="1280160"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tIns="914400" anchor="t">
            <a:noAutofit/>
          </a:bodyPr>
          <a:lstStyle>
            <a:lvl1pPr algn="ctr">
              <a:buNone/>
              <a:defRPr sz="1600" b="1">
                <a:solidFill>
                  <a:schemeClr val="bg1"/>
                </a:solidFill>
              </a:defRPr>
            </a:lvl1pPr>
          </a:lstStyle>
          <a:p>
            <a:r>
              <a:rPr lang="en-US" dirty="0"/>
              <a:t>Click to add picture</a:t>
            </a:r>
          </a:p>
        </p:txBody>
      </p:sp>
      <p:sp>
        <p:nvSpPr>
          <p:cNvPr id="4" name="Text Placeholder 3">
            <a:extLst>
              <a:ext uri="{FF2B5EF4-FFF2-40B4-BE49-F238E27FC236}">
                <a16:creationId xmlns:a16="http://schemas.microsoft.com/office/drawing/2014/main" id="{94FD1B85-4BEF-C1C1-5619-B82E9E44A9F8}"/>
              </a:ext>
            </a:extLst>
          </p:cNvPr>
          <p:cNvSpPr>
            <a:spLocks noGrp="1"/>
          </p:cNvSpPr>
          <p:nvPr>
            <p:ph type="body" sz="quarter" idx="17"/>
          </p:nvPr>
        </p:nvSpPr>
        <p:spPr>
          <a:xfrm>
            <a:off x="5116548" y="3161752"/>
            <a:ext cx="5918068" cy="3144965"/>
          </a:xfrm>
        </p:spPr>
        <p:txBody>
          <a:bodyPr lIns="0" tIns="0" rIns="0" bIns="0">
            <a:normAutofit/>
          </a:bodyPr>
          <a:lstStyle>
            <a:lvl1pPr marL="0" indent="0" algn="r">
              <a:spcBef>
                <a:spcPts val="1200"/>
              </a:spcBef>
              <a:buNone/>
              <a:defRPr sz="2400">
                <a:solidFill>
                  <a:schemeClr val="bg1"/>
                </a:solidFill>
              </a:defRPr>
            </a:lvl1pPr>
            <a:lvl2pPr marL="457200" indent="0" algn="r">
              <a:spcBef>
                <a:spcPts val="1200"/>
              </a:spcBef>
              <a:buNone/>
              <a:defRPr sz="2400">
                <a:solidFill>
                  <a:schemeClr val="bg1"/>
                </a:solidFill>
              </a:defRPr>
            </a:lvl2pPr>
            <a:lvl3pPr marL="914400" indent="0" algn="r">
              <a:spcBef>
                <a:spcPts val="1200"/>
              </a:spcBef>
              <a:buNone/>
              <a:defRPr sz="2400">
                <a:solidFill>
                  <a:schemeClr val="bg1"/>
                </a:solidFill>
              </a:defRPr>
            </a:lvl3pPr>
            <a:lvl4pPr marL="1371600" indent="0" algn="r">
              <a:spcBef>
                <a:spcPts val="1200"/>
              </a:spcBef>
              <a:buNone/>
              <a:defRPr sz="2400">
                <a:solidFill>
                  <a:schemeClr val="bg1"/>
                </a:solidFill>
              </a:defRPr>
            </a:lvl4pPr>
            <a:lvl5pPr marL="1828800" indent="0" algn="r">
              <a:buNone/>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1" name="Graphic 12">
            <a:extLst>
              <a:ext uri="{FF2B5EF4-FFF2-40B4-BE49-F238E27FC236}">
                <a16:creationId xmlns:a16="http://schemas.microsoft.com/office/drawing/2014/main" id="{EA1B6985-3E5A-40F4-9268-D4AB3BBF8C91}"/>
              </a:ext>
              <a:ext uri="{C183D7F6-B498-43B3-948B-1728B52AA6E4}">
                <adec:decorative xmlns:adec="http://schemas.microsoft.com/office/drawing/2017/decorative" val="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 uri="{C183D7F6-B498-43B3-948B-1728B52AA6E4}">
                <adec:decorative xmlns:adec="http://schemas.microsoft.com/office/drawing/2017/decorative" val="1"/>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 uri="{C183D7F6-B498-43B3-948B-1728B52AA6E4}">
                <adec:decorative xmlns:adec="http://schemas.microsoft.com/office/drawing/2017/decorative" val="1"/>
              </a:ext>
            </a:extLst>
          </p:cNvPr>
          <p:cNvSpPr/>
          <p:nvPr userDrawn="1"/>
        </p:nvSpPr>
        <p:spPr>
          <a:xfrm>
            <a:off x="1652402"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Footer Placeholder 6">
            <a:extLst>
              <a:ext uri="{FF2B5EF4-FFF2-40B4-BE49-F238E27FC236}">
                <a16:creationId xmlns:a16="http://schemas.microsoft.com/office/drawing/2014/main" id="{CE9872E9-2F0D-2FEB-0974-F0BBBC5E0331}"/>
              </a:ext>
            </a:extLst>
          </p:cNvPr>
          <p:cNvSpPr>
            <a:spLocks noGrp="1"/>
          </p:cNvSpPr>
          <p:nvPr>
            <p:ph type="ftr" sz="quarter" idx="19"/>
          </p:nvPr>
        </p:nvSpPr>
        <p:spPr>
          <a:xfrm>
            <a:off x="7238999" y="6356350"/>
            <a:ext cx="3795615" cy="365125"/>
          </a:xfrm>
        </p:spPr>
        <p:txBody>
          <a:bodyPr/>
          <a:lstStyle>
            <a:lvl1pPr>
              <a:defRPr>
                <a:solidFill>
                  <a:schemeClr val="bg1"/>
                </a:solidFill>
              </a:defRPr>
            </a:lvl1pP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gradFill>
          <a:gsLst>
            <a:gs pos="100000">
              <a:schemeClr val="accent4"/>
            </a:gs>
            <a:gs pos="0">
              <a:schemeClr val="accent2"/>
            </a:gs>
          </a:gsLst>
          <a:lin ang="189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386775"/>
            <a:ext cx="8311102" cy="3080335"/>
          </a:xfrm>
        </p:spPr>
        <p:txBody>
          <a:bodyPr lIns="0" tIns="274320" rIns="0" bIns="0" anchor="t" anchorCtr="0"/>
          <a:lstStyle>
            <a:lvl1pPr algn="l">
              <a:lnSpc>
                <a:spcPts val="5400"/>
              </a:lnSpc>
              <a:defRPr sz="5400" b="1" i="0" cap="all" spc="0" baseline="0">
                <a:solidFill>
                  <a:schemeClr val="bg1"/>
                </a:solidFill>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rot="19670435">
            <a:off x="7632743" y="794953"/>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3" name="Picture Placeholder 14">
            <a:extLst>
              <a:ext uri="{FF2B5EF4-FFF2-40B4-BE49-F238E27FC236}">
                <a16:creationId xmlns:a16="http://schemas.microsoft.com/office/drawing/2014/main" id="{01D87F51-D69B-9038-0566-4FDC355AB6F0}"/>
              </a:ext>
            </a:extLst>
          </p:cNvPr>
          <p:cNvSpPr>
            <a:spLocks noGrp="1"/>
          </p:cNvSpPr>
          <p:nvPr>
            <p:ph type="pic" sz="quarter" idx="13" hasCustomPrompt="1"/>
          </p:nvPr>
        </p:nvSpPr>
        <p:spPr>
          <a:xfrm>
            <a:off x="8197587" y="411831"/>
            <a:ext cx="3521337" cy="3521344"/>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1951239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640080"/>
            <a:ext cx="10302240" cy="1852046"/>
          </a:xfrm>
        </p:spPr>
        <p:txBody>
          <a:bodyPr lIns="0" tIns="0" rIns="0" bIns="0" anchor="b"/>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588447"/>
            <a:ext cx="7853678" cy="726645"/>
          </a:xfrm>
        </p:spPr>
        <p:txBody>
          <a:bodyPr lIns="0" tIns="0" rIns="0" bIns="0" anchor="t"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flipH="1">
            <a:off x="7659974" y="445645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5" name="Picture Placeholder 14">
            <a:extLst>
              <a:ext uri="{FF2B5EF4-FFF2-40B4-BE49-F238E27FC236}">
                <a16:creationId xmlns:a16="http://schemas.microsoft.com/office/drawing/2014/main" id="{5DDB7824-50BA-B12F-AD49-CA8953CA3A0E}"/>
              </a:ext>
            </a:extLst>
          </p:cNvPr>
          <p:cNvSpPr>
            <a:spLocks noGrp="1"/>
          </p:cNvSpPr>
          <p:nvPr>
            <p:ph type="pic" sz="quarter" idx="13" hasCustomPrompt="1"/>
          </p:nvPr>
        </p:nvSpPr>
        <p:spPr>
          <a:xfrm>
            <a:off x="8536252"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652645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4114800" y="640080"/>
            <a:ext cx="7498080" cy="1280160"/>
          </a:xfrm>
        </p:spPr>
        <p:txBody>
          <a:bodyPr lIns="0" tIns="0" rIns="0" bIns="0" anchor="b" anchorCtr="0"/>
          <a:lstStyle>
            <a:lvl1pPr>
              <a:defRPr sz="4000" b="1" cap="all" spc="0" baseline="0"/>
            </a:lvl1pPr>
          </a:lstStyle>
          <a:p>
            <a:r>
              <a:rPr lang="en-US" dirty="0"/>
              <a:t>Click to add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a:xfrm>
            <a:off x="484632" y="722376"/>
            <a:ext cx="520991" cy="517379"/>
          </a:xfrm>
        </p:spPr>
        <p:txBody>
          <a:bodyPr anchor="t" anchorCtr="0"/>
          <a:lstStyle>
            <a:lvl1pPr>
              <a:defRPr>
                <a:solidFill>
                  <a:schemeClr val="accent2"/>
                </a:solidFill>
              </a:defRPr>
            </a:lvl1pPr>
          </a:lstStyle>
          <a:p>
            <a:fld id="{D8DA9DAA-006C-4F4B-980E-E3DF019B24E2}" type="slidenum">
              <a:rPr lang="en-US" smtClean="0"/>
              <a:pPr/>
              <a:t>‹#›</a:t>
            </a:fld>
            <a:endParaRPr lang="en-US" dirty="0"/>
          </a:p>
        </p:txBody>
      </p:sp>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hasCustomPrompt="1"/>
          </p:nvPr>
        </p:nvSpPr>
        <p:spPr>
          <a:xfrm>
            <a:off x="1317615" y="895646"/>
            <a:ext cx="1956925" cy="195692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 anchor="t" anchorCtr="0">
            <a:noAutofit/>
          </a:bodyPr>
          <a:lstStyle>
            <a:lvl1pPr algn="ctr">
              <a:buNone/>
              <a:defRPr sz="1800"/>
            </a:lvl1pPr>
          </a:lstStyle>
          <a:p>
            <a:r>
              <a:rPr lang="en-US" dirty="0"/>
              <a:t>Click to add picture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4114800" y="2194560"/>
            <a:ext cx="7498080" cy="4023360"/>
          </a:xfrm>
        </p:spPr>
        <p:txBody>
          <a:bodyPr lIns="0" tIns="0" rIns="0" bIns="0">
            <a:noAutofit/>
          </a:bodyPr>
          <a:lstStyle>
            <a:lvl1pPr marL="0" indent="0">
              <a:lnSpc>
                <a:spcPct val="110000"/>
              </a:lnSpc>
              <a:buNone/>
              <a:defRPr sz="1800"/>
            </a:lvl1pPr>
            <a:lvl2pPr marL="228600">
              <a:defRPr sz="1600"/>
            </a:lvl2pPr>
            <a:lvl3pPr marL="457200">
              <a:defRPr sz="1400"/>
            </a:lvl3pPr>
            <a:lvl4pPr marL="685800">
              <a:defRPr sz="12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grpSp>
        <p:nvGrpSpPr>
          <p:cNvPr id="7" name="Group 6">
            <a:extLst>
              <a:ext uri="{FF2B5EF4-FFF2-40B4-BE49-F238E27FC236}">
                <a16:creationId xmlns:a16="http://schemas.microsoft.com/office/drawing/2014/main" id="{758B5E78-A531-681D-1312-F21B52D066B8}"/>
              </a:ext>
              <a:ext uri="{C183D7F6-B498-43B3-948B-1728B52AA6E4}">
                <adec:decorative xmlns:adec="http://schemas.microsoft.com/office/drawing/2017/decorative" val="1"/>
              </a:ext>
            </a:extLst>
          </p:cNvPr>
          <p:cNvGrpSpPr/>
          <p:nvPr userDrawn="1"/>
        </p:nvGrpSpPr>
        <p:grpSpPr>
          <a:xfrm>
            <a:off x="2970685" y="620661"/>
            <a:ext cx="403448" cy="381782"/>
            <a:chOff x="10969280" y="1780012"/>
            <a:chExt cx="403448" cy="381782"/>
          </a:xfrm>
        </p:grpSpPr>
        <p:sp>
          <p:nvSpPr>
            <p:cNvPr id="17" name="Graphic 10">
              <a:extLst>
                <a:ext uri="{FF2B5EF4-FFF2-40B4-BE49-F238E27FC236}">
                  <a16:creationId xmlns:a16="http://schemas.microsoft.com/office/drawing/2014/main" id="{AAD06B87-D9B2-4F94-B734-A8F039A2033F}"/>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grpSp>
      <p:sp>
        <p:nvSpPr>
          <p:cNvPr id="4" name="Footer Placeholder 8">
            <a:extLst>
              <a:ext uri="{FF2B5EF4-FFF2-40B4-BE49-F238E27FC236}">
                <a16:creationId xmlns:a16="http://schemas.microsoft.com/office/drawing/2014/main" id="{5189CAD3-7011-6481-11F8-05B5CB106F01}"/>
              </a:ext>
            </a:extLst>
          </p:cNvPr>
          <p:cNvSpPr>
            <a:spLocks noGrp="1"/>
          </p:cNvSpPr>
          <p:nvPr>
            <p:ph type="ftr" sz="quarter" idx="17"/>
          </p:nvPr>
        </p:nvSpPr>
        <p:spPr>
          <a:xfrm>
            <a:off x="1280160" y="6356350"/>
            <a:ext cx="4114800" cy="365125"/>
          </a:xfrm>
        </p:spPr>
        <p:txBody>
          <a:bodyPr lIns="0" rIns="91440"/>
          <a:lstStyle>
            <a:lvl1pPr algn="l">
              <a:defRPr/>
            </a:lvl1pPr>
          </a:lstStyle>
          <a:p>
            <a:endParaRPr lang="en-US" dirty="0"/>
          </a:p>
        </p:txBody>
      </p:sp>
      <p:cxnSp>
        <p:nvCxnSpPr>
          <p:cNvPr id="10" name="Straight Connector 9">
            <a:extLst>
              <a:ext uri="{FF2B5EF4-FFF2-40B4-BE49-F238E27FC236}">
                <a16:creationId xmlns:a16="http://schemas.microsoft.com/office/drawing/2014/main" id="{CB7CB27F-7A56-A747-A4D6-5627C24638D9}"/>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7111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 Subtitle slide">
    <p:bg>
      <p:bgPr>
        <a:gradFill>
          <a:gsLst>
            <a:gs pos="100000">
              <a:schemeClr val="accent4"/>
            </a:gs>
            <a:gs pos="0">
              <a:schemeClr val="accent2"/>
            </a:gs>
          </a:gsLst>
          <a:lin ang="180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3383280"/>
            <a:ext cx="10302240" cy="1852046"/>
          </a:xfrm>
        </p:spPr>
        <p:txBody>
          <a:bodyPr lIns="0" tIns="274320" rIns="0" bIns="0" anchor="t" anchorCtr="0"/>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966886"/>
            <a:ext cx="10302237" cy="397191"/>
          </a:xfrm>
        </p:spPr>
        <p:txBody>
          <a:bodyPr lIns="0" tIns="0" rIns="0" bIns="0" anchor="b"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10897692" y="62029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5" name="Straight Connector 4">
            <a:extLst>
              <a:ext uri="{FF2B5EF4-FFF2-40B4-BE49-F238E27FC236}">
                <a16:creationId xmlns:a16="http://schemas.microsoft.com/office/drawing/2014/main" id="{57912362-D30D-7B0B-BA94-0993B1EBC4E4}"/>
              </a:ext>
              <a:ext uri="{C183D7F6-B498-43B3-948B-1728B52AA6E4}">
                <adec:decorative xmlns:adec="http://schemas.microsoft.com/office/drawing/2017/decorative" val="1"/>
              </a:ext>
            </a:extLst>
          </p:cNvPr>
          <p:cNvCxnSpPr>
            <a:cxnSpLocks/>
          </p:cNvCxnSpPr>
          <p:nvPr userDrawn="1"/>
        </p:nvCxnSpPr>
        <p:spPr>
          <a:xfrm>
            <a:off x="1280160" y="0"/>
            <a:ext cx="0" cy="2775857"/>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64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1280160" y="685800"/>
            <a:ext cx="9137012" cy="1280160"/>
          </a:xfrm>
        </p:spPr>
        <p:txBody>
          <a:bodyPr lIns="0" tIns="0" rIns="0" bIns="0"/>
          <a:lstStyle>
            <a:lvl1pPr>
              <a:defRPr sz="4000" b="1" cap="all" spc="0" baseline="0"/>
            </a:lvl1pPr>
          </a:lstStyle>
          <a:p>
            <a:r>
              <a:rPr lang="en-US" dirty="0"/>
              <a:t>Click to add title</a:t>
            </a:r>
          </a:p>
        </p:txBody>
      </p:sp>
      <p:sp>
        <p:nvSpPr>
          <p:cNvPr id="15" name="Slide Number Placeholder 14">
            <a:extLst>
              <a:ext uri="{FF2B5EF4-FFF2-40B4-BE49-F238E27FC236}">
                <a16:creationId xmlns:a16="http://schemas.microsoft.com/office/drawing/2014/main" id="{0F91A5DB-A2CA-1D70-9A06-3869A288C924}"/>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2327440"/>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23402" y="2327441"/>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3" name="Footer Placeholder 12">
            <a:extLst>
              <a:ext uri="{FF2B5EF4-FFF2-40B4-BE49-F238E27FC236}">
                <a16:creationId xmlns:a16="http://schemas.microsoft.com/office/drawing/2014/main" id="{6D6A69CF-70D6-AB12-CD8B-FD75B7EE1420}"/>
              </a:ext>
            </a:extLst>
          </p:cNvPr>
          <p:cNvSpPr>
            <a:spLocks noGrp="1"/>
          </p:cNvSpPr>
          <p:nvPr>
            <p:ph type="ftr" sz="quarter" idx="11"/>
          </p:nvPr>
        </p:nvSpPr>
        <p:spPr>
          <a:xfrm>
            <a:off x="1280160" y="6356350"/>
            <a:ext cx="4114800" cy="365125"/>
          </a:xfrm>
        </p:spPr>
        <p:txBody>
          <a:bodyPr/>
          <a:lstStyle>
            <a:lvl1pPr algn="l">
              <a:defRPr/>
            </a:lvl1pP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EFE408-BFE1-16DC-F7C6-47F55C171AC6}"/>
              </a:ext>
              <a:ext uri="{C183D7F6-B498-43B3-948B-1728B52AA6E4}">
                <adec:decorative xmlns:adec="http://schemas.microsoft.com/office/drawing/2017/decorative" val="1"/>
              </a:ext>
            </a:extLst>
          </p:cNvPr>
          <p:cNvSpPr/>
          <p:nvPr userDrawn="1"/>
        </p:nvSpPr>
        <p:spPr>
          <a:xfrm>
            <a:off x="6412992" y="0"/>
            <a:ext cx="5779008" cy="6858000"/>
          </a:xfrm>
          <a:prstGeom prst="rect">
            <a:avLst/>
          </a:prstGeom>
          <a:gradFill flip="none" rotWithShape="1">
            <a:gsLst>
              <a:gs pos="100000">
                <a:schemeClr val="accent4"/>
              </a:gs>
              <a:gs pos="0">
                <a:schemeClr val="accent2"/>
              </a:gs>
            </a:gsLst>
            <a:lin ang="4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6915572" y="685800"/>
            <a:ext cx="4754880" cy="5670550"/>
          </a:xfrm>
        </p:spPr>
        <p:txBody>
          <a:bodyPr lIns="0" tIns="0" rIns="0" bIns="0" anchor="ctr" anchorCtr="0"/>
          <a:lstStyle>
            <a:lvl1pPr algn="l">
              <a:defRPr sz="4000" b="1" cap="all" spc="0" baseline="0">
                <a:solidFill>
                  <a:schemeClr val="bg1"/>
                </a:solidFill>
              </a:defRPr>
            </a:lvl1pPr>
          </a:lstStyle>
          <a:p>
            <a:r>
              <a:rPr lang="en-US"/>
              <a:t>Click to edit Master title style</a:t>
            </a:r>
            <a:endParaRPr lang="en-US" dirty="0"/>
          </a:p>
        </p:txBody>
      </p:sp>
      <p:sp>
        <p:nvSpPr>
          <p:cNvPr id="22" name="Slide Number Placeholder 21">
            <a:extLst>
              <a:ext uri="{FF2B5EF4-FFF2-40B4-BE49-F238E27FC236}">
                <a16:creationId xmlns:a16="http://schemas.microsoft.com/office/drawing/2014/main" id="{4C0ED5DD-6381-0FFD-7B45-D21179A390B5}"/>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5">
            <a:extLst>
              <a:ext uri="{FF2B5EF4-FFF2-40B4-BE49-F238E27FC236}">
                <a16:creationId xmlns:a16="http://schemas.microsoft.com/office/drawing/2014/main" id="{F042E432-AE48-385B-DEA1-32129394CE76}"/>
              </a:ext>
            </a:extLst>
          </p:cNvPr>
          <p:cNvSpPr>
            <a:spLocks noGrp="1"/>
          </p:cNvSpPr>
          <p:nvPr>
            <p:ph sz="quarter" idx="15" hasCustomPrompt="1"/>
          </p:nvPr>
        </p:nvSpPr>
        <p:spPr>
          <a:xfrm>
            <a:off x="1279526" y="1533524"/>
            <a:ext cx="4663440" cy="1895475"/>
          </a:xfrm>
        </p:spPr>
        <p:txBody>
          <a:bodyPr lIns="0" tIns="0" rIns="0" bIns="0" anchor="t" anchorCtr="0">
            <a:noAutofit/>
          </a:bodyPr>
          <a:lstStyle>
            <a:lvl1pPr marL="342900" indent="-512064">
              <a:spcBef>
                <a:spcPts val="1000"/>
              </a:spcBef>
              <a:buFont typeface="+mj-lt"/>
              <a:buAutoNum type="arabicPeriod"/>
              <a:defRPr sz="1800"/>
            </a:lvl1pPr>
            <a:lvl2pPr marL="1028700" indent="-342900">
              <a:spcBef>
                <a:spcPts val="1200"/>
              </a:spcBef>
              <a:buFont typeface="+mj-lt"/>
              <a:buAutoNum type="alphaLcPeriod"/>
              <a:defRPr sz="1800"/>
            </a:lvl2pPr>
            <a:lvl3pPr marL="1257300" indent="-342900">
              <a:spcBef>
                <a:spcPts val="1200"/>
              </a:spcBef>
              <a:buFont typeface="+mj-lt"/>
              <a:buAutoNum type="arabicParenR"/>
              <a:defRPr sz="1800"/>
            </a:lvl3pPr>
            <a:lvl4pPr marL="1714500" indent="-342900">
              <a:spcBef>
                <a:spcPts val="1200"/>
              </a:spcBef>
              <a:buFont typeface="+mj-lt"/>
              <a:buAutoNum type="alphaLcParenR"/>
              <a:defRPr sz="1800"/>
            </a:lvl4pPr>
            <a:lvl5pPr marL="2228850" indent="-400050">
              <a:spcBef>
                <a:spcPts val="1200"/>
              </a:spcBef>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DF111B2E-0535-57E2-FE92-620F9307A956}"/>
              </a:ext>
            </a:extLst>
          </p:cNvPr>
          <p:cNvSpPr>
            <a:spLocks noGrp="1"/>
          </p:cNvSpPr>
          <p:nvPr>
            <p:ph sz="quarter" idx="13" hasCustomPrompt="1"/>
          </p:nvPr>
        </p:nvSpPr>
        <p:spPr>
          <a:xfrm>
            <a:off x="1280160" y="3482974"/>
            <a:ext cx="4663440" cy="1190033"/>
          </a:xfrm>
        </p:spPr>
        <p:txBody>
          <a:bodyPr lIns="0" tIns="0" rIns="0" bIns="0" anchor="t" anchorCtr="0">
            <a:noAutofit/>
          </a:bodyPr>
          <a:lstStyle>
            <a:lvl1pPr marL="0" indent="0">
              <a:spcBef>
                <a:spcPts val="1200"/>
              </a:spcBef>
              <a:buNone/>
              <a:defRPr sz="1800"/>
            </a:lvl1pPr>
            <a:lvl2pPr marL="457200" indent="0">
              <a:spcBef>
                <a:spcPts val="1200"/>
              </a:spcBef>
              <a:buNone/>
              <a:defRPr sz="1600"/>
            </a:lvl2pPr>
            <a:lvl3pPr marL="914400" indent="0">
              <a:spcBef>
                <a:spcPts val="1200"/>
              </a:spcBef>
              <a:buNone/>
              <a:defRPr sz="1400"/>
            </a:lvl3pPr>
            <a:lvl4pPr marL="1371600" indent="0">
              <a:spcBef>
                <a:spcPts val="1200"/>
              </a:spcBef>
              <a:buNone/>
              <a:defRPr sz="1200"/>
            </a:lvl4pPr>
            <a:lvl5pPr marL="1828800" indent="0">
              <a:spcBef>
                <a:spcPts val="1200"/>
              </a:spcBef>
              <a:buNone/>
              <a:defRPr sz="1200"/>
            </a:lvl5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1280160" y="4692058"/>
            <a:ext cx="4663440" cy="1584918"/>
          </a:xfrm>
        </p:spPr>
        <p:txBody>
          <a:bodyPr lIns="0" tIns="0" rIns="0" bIns="0" anchor="t" anchorCtr="0">
            <a:noAutofit/>
          </a:bodyPr>
          <a:lstStyle>
            <a:lvl1pPr>
              <a:spcBef>
                <a:spcPts val="1200"/>
              </a:spcBef>
              <a:defRPr sz="1800"/>
            </a:lvl1pPr>
            <a:lvl2pPr>
              <a:spcBef>
                <a:spcPts val="1200"/>
              </a:spcBef>
              <a:defRPr sz="1600"/>
            </a:lvl2pPr>
            <a:lvl3pPr>
              <a:spcBef>
                <a:spcPts val="1200"/>
              </a:spcBef>
              <a:defRPr sz="1400"/>
            </a:lvl3pPr>
            <a:lvl4pPr>
              <a:spcBef>
                <a:spcPts val="1200"/>
              </a:spcBef>
              <a:defRPr sz="1200"/>
            </a:lvl4pPr>
            <a:lvl5pPr>
              <a:spcBef>
                <a:spcPts val="1200"/>
              </a:spcBef>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Footer Placeholder 20">
            <a:extLst>
              <a:ext uri="{FF2B5EF4-FFF2-40B4-BE49-F238E27FC236}">
                <a16:creationId xmlns:a16="http://schemas.microsoft.com/office/drawing/2014/main" id="{34C23E1A-9E5E-DA12-8E11-83F486766E16}"/>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E3FE6E42-6A8F-C459-87EE-E2A5BAFA852B}"/>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320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60" y="301752"/>
            <a:ext cx="4663438" cy="2441448"/>
          </a:xfrm>
        </p:spPr>
        <p:txBody>
          <a:bodyPr lIns="0" tIns="0" rIns="0" bIns="0" anchor="ctr" anchorCtr="0"/>
          <a:lstStyle>
            <a:lvl1pPr algn="l">
              <a:lnSpc>
                <a:spcPts val="4000"/>
              </a:lnSpc>
              <a:spcBef>
                <a:spcPts val="1000"/>
              </a:spcBef>
              <a:defRPr sz="4000" b="1" i="0" cap="all" spc="0" baseline="0"/>
            </a:lvl1p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a:xfrm>
            <a:off x="484632" y="726630"/>
            <a:ext cx="520991" cy="517379"/>
          </a:xfrm>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8" name="Text Placeholder 4">
            <a:extLst>
              <a:ext uri="{FF2B5EF4-FFF2-40B4-BE49-F238E27FC236}">
                <a16:creationId xmlns:a16="http://schemas.microsoft.com/office/drawing/2014/main" id="{9FB40175-FA51-DA14-A5B2-CD06DE6ECC31}"/>
              </a:ext>
            </a:extLst>
          </p:cNvPr>
          <p:cNvSpPr>
            <a:spLocks noGrp="1"/>
          </p:cNvSpPr>
          <p:nvPr>
            <p:ph type="body" sz="quarter" idx="14"/>
          </p:nvPr>
        </p:nvSpPr>
        <p:spPr>
          <a:xfrm>
            <a:off x="1280161" y="2777067"/>
            <a:ext cx="4663440" cy="3550581"/>
          </a:xfrm>
        </p:spPr>
        <p:txBody>
          <a:bodyPr lIns="0" tIns="0" rIns="0" bIns="0">
            <a:noAutofit/>
          </a:bodyPr>
          <a:lstStyle>
            <a:lvl1pPr marL="0" indent="0">
              <a:lnSpc>
                <a:spcPct val="110000"/>
              </a:lnSpc>
              <a:buNone/>
              <a:defRPr sz="1800"/>
            </a:lvl1pPr>
            <a:lvl2pPr marL="228600">
              <a:lnSpc>
                <a:spcPct val="110000"/>
              </a:lnSpc>
              <a:defRPr sz="1600"/>
            </a:lvl2pPr>
            <a:lvl3pPr marL="457200">
              <a:lnSpc>
                <a:spcPct val="110000"/>
              </a:lnSpc>
              <a:defRPr sz="1400"/>
            </a:lvl3pPr>
            <a:lvl4pPr marL="685800">
              <a:lnSpc>
                <a:spcPct val="110000"/>
              </a:lnSpc>
              <a:defRPr sz="1200"/>
            </a:lvl4pPr>
            <a:lvl5pPr marL="914400">
              <a:lnSpc>
                <a:spcPct val="11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6412089"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6695553" y="301752"/>
            <a:ext cx="5221224" cy="6263640"/>
          </a:xfrm>
        </p:spPr>
        <p:txBody>
          <a:bodyPr tIns="914400" anchor="t" anchorCtr="0"/>
          <a:lstStyle>
            <a:lvl1pPr algn="ctr">
              <a:buNone/>
              <a:defRPr>
                <a:solidFill>
                  <a:schemeClr val="bg1"/>
                </a:solidFill>
              </a:defRPr>
            </a:lvl1pPr>
          </a:lstStyle>
          <a:p>
            <a:r>
              <a:rPr lang="en-US" dirty="0"/>
              <a:t>Click to add picture</a:t>
            </a:r>
          </a:p>
        </p:txBody>
      </p:sp>
      <p:sp>
        <p:nvSpPr>
          <p:cNvPr id="10" name="Footer Placeholder 8">
            <a:extLst>
              <a:ext uri="{FF2B5EF4-FFF2-40B4-BE49-F238E27FC236}">
                <a16:creationId xmlns:a16="http://schemas.microsoft.com/office/drawing/2014/main" id="{7A4AE671-C203-0370-2888-FC8F7D444D11}"/>
              </a:ext>
            </a:extLst>
          </p:cNvPr>
          <p:cNvSpPr>
            <a:spLocks noGrp="1"/>
          </p:cNvSpPr>
          <p:nvPr>
            <p:ph type="ftr" sz="quarter" idx="17"/>
          </p:nvPr>
        </p:nvSpPr>
        <p:spPr>
          <a:xfrm>
            <a:off x="1280160" y="6356350"/>
            <a:ext cx="4434825" cy="365125"/>
          </a:xfrm>
        </p:spPr>
        <p:txBody>
          <a:bodyPr/>
          <a:lstStyle>
            <a:lvl1pPr algn="l">
              <a:defRPr/>
            </a:lvl1pPr>
          </a:lstStyle>
          <a:p>
            <a:endParaRPr lang="en-US" dirty="0"/>
          </a:p>
        </p:txBody>
      </p:sp>
      <p:cxnSp>
        <p:nvCxnSpPr>
          <p:cNvPr id="3" name="Straight Connector 2">
            <a:extLst>
              <a:ext uri="{FF2B5EF4-FFF2-40B4-BE49-F238E27FC236}">
                <a16:creationId xmlns:a16="http://schemas.microsoft.com/office/drawing/2014/main" id="{1792BFA8-57AD-0B5C-2534-1E862B58DAB3}"/>
              </a:ext>
              <a:ext uri="{C183D7F6-B498-43B3-948B-1728B52AA6E4}">
                <adec:decorative xmlns:adec="http://schemas.microsoft.com/office/drawing/2017/decorative" val="1"/>
              </a:ext>
            </a:extLst>
          </p:cNvPr>
          <p:cNvCxnSpPr>
            <a:cxnSpLocks/>
          </p:cNvCxnSpPr>
          <p:nvPr userDrawn="1"/>
        </p:nvCxnSpPr>
        <p:spPr>
          <a:xfrm>
            <a:off x="745127"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6807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1435394" y="1"/>
            <a:ext cx="9918405" cy="164623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1435394" y="1825625"/>
            <a:ext cx="991840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486121" y="726630"/>
            <a:ext cx="520991" cy="517379"/>
          </a:xfrm>
          <a:prstGeom prst="rect">
            <a:avLst/>
          </a:prstGeom>
        </p:spPr>
        <p:txBody>
          <a:bodyPr vert="horz" lIns="0" tIns="0" rIns="0" bIns="0" rtlCol="0" anchor="t" anchorCtr="0"/>
          <a:lstStyle>
            <a:lvl1pPr algn="ctr">
              <a:defRPr sz="1800" b="1" i="0" cap="all" spc="100" baseline="0">
                <a:solidFill>
                  <a:schemeClr val="accent2"/>
                </a:solidFill>
              </a:defRPr>
            </a:lvl1pPr>
          </a:lstStyle>
          <a:p>
            <a:fld id="{D8DA9DAA-006C-4F4B-980E-E3DF019B24E2}" type="slidenum">
              <a:rPr lang="en-US" smtClean="0"/>
              <a:pPr/>
              <a:t>‹#›</a:t>
            </a:fld>
            <a:endParaRPr lang="en-US" dirty="0"/>
          </a:p>
        </p:txBody>
      </p:sp>
      <p:sp>
        <p:nvSpPr>
          <p:cNvPr id="4" name="Date Placeholder 3">
            <a:extLst>
              <a:ext uri="{FF2B5EF4-FFF2-40B4-BE49-F238E27FC236}">
                <a16:creationId xmlns:a16="http://schemas.microsoft.com/office/drawing/2014/main" id="{B1EF1C86-6A9C-D287-D381-5634A69BF1C8}"/>
              </a:ext>
            </a:extLst>
          </p:cNvPr>
          <p:cNvSpPr>
            <a:spLocks noGrp="1"/>
          </p:cNvSpPr>
          <p:nvPr>
            <p:ph type="dt" sz="half" idx="2"/>
          </p:nvPr>
        </p:nvSpPr>
        <p:spPr>
          <a:xfrm>
            <a:off x="1435394" y="6356350"/>
            <a:ext cx="2743200" cy="365125"/>
          </a:xfrm>
          <a:prstGeom prst="rect">
            <a:avLst/>
          </a:prstGeom>
        </p:spPr>
        <p:txBody>
          <a:bodyPr vert="horz" lIns="0" tIns="45720" rIns="91440" bIns="45720" rtlCol="0" anchor="ctr"/>
          <a:lstStyle>
            <a:lvl1pPr algn="l">
              <a:defRPr sz="1200">
                <a:solidFill>
                  <a:schemeClr val="tx1">
                    <a:tint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621B8477-3F24-EDCB-C8AC-84336363918B}"/>
              </a:ext>
            </a:extLst>
          </p:cNvPr>
          <p:cNvSpPr>
            <a:spLocks noGrp="1"/>
          </p:cNvSpPr>
          <p:nvPr>
            <p:ph type="ftr" sz="quarter" idx="3"/>
          </p:nvPr>
        </p:nvSpPr>
        <p:spPr>
          <a:xfrm>
            <a:off x="7238999" y="6356350"/>
            <a:ext cx="4114800" cy="365125"/>
          </a:xfrm>
          <a:prstGeom prst="rect">
            <a:avLst/>
          </a:prstGeom>
        </p:spPr>
        <p:txBody>
          <a:bodyPr vert="horz" lIns="91440" tIns="45720" rIns="0" bIns="45720" rtlCol="0" anchor="ctr"/>
          <a:lstStyle>
            <a:lvl1pPr algn="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708" r:id="rId1"/>
    <p:sldLayoutId id="2147483717" r:id="rId2"/>
    <p:sldLayoutId id="2147483728" r:id="rId3"/>
    <p:sldLayoutId id="2147483729" r:id="rId4"/>
    <p:sldLayoutId id="2147483710" r:id="rId5"/>
    <p:sldLayoutId id="2147483727" r:id="rId6"/>
    <p:sldLayoutId id="2147483701" r:id="rId7"/>
    <p:sldLayoutId id="2147483721" r:id="rId8"/>
    <p:sldLayoutId id="2147483720" r:id="rId9"/>
    <p:sldLayoutId id="2147483730" r:id="rId10"/>
    <p:sldLayoutId id="2147483722" r:id="rId11"/>
    <p:sldLayoutId id="2147483698" r:id="rId12"/>
    <p:sldLayoutId id="2147483732" r:id="rId13"/>
    <p:sldLayoutId id="2147483702" r:id="rId14"/>
    <p:sldLayoutId id="2147483703" r:id="rId15"/>
  </p:sldLayoutIdLst>
  <p:hf sldNum="0" hdr="0" ftr="0"/>
  <p:txStyles>
    <p:titleStyle>
      <a:lvl1pPr algn="l" defTabSz="914400" rtl="0" eaLnBrk="1" latinLnBrk="0" hangingPunct="1">
        <a:lnSpc>
          <a:spcPts val="4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s://commons.wikimedia.org/wiki/File:Another_Airplane!_(4676723312).jpg"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pixabay.com/en/meeting-cooperation-personal-1015590/" TargetMode="External"/><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hyperlink" Target="https://www.aere.iastate.edu/~pwei/proceedings/ICML19_RM.pdf" TargetMode="External"/><Relationship Id="rId2" Type="http://schemas.openxmlformats.org/officeDocument/2006/relationships/hyperlink" Target="https://doi.org/10.1186/s42834-019-0024-5ICML19%20RM%20Proceedings%20(2019)." TargetMode="External"/><Relationship Id="rId1" Type="http://schemas.openxmlformats.org/officeDocument/2006/relationships/slideLayout" Target="../slideLayouts/slideLayout12.xml"/><Relationship Id="rId4" Type="http://schemas.openxmlformats.org/officeDocument/2006/relationships/hyperlink" Target="https://www.eurasip.org/Proceedings/Eusipco/Eusipco2017/papers/1570348051.pdf"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280159" y="357809"/>
            <a:ext cx="7983110" cy="3080335"/>
          </a:xfrm>
        </p:spPr>
        <p:txBody>
          <a:bodyPr/>
          <a:lstStyle/>
          <a:p>
            <a:r>
              <a:rPr lang="en-US" dirty="0"/>
              <a:t>Airfare Price Forecasting</a:t>
            </a:r>
          </a:p>
        </p:txBody>
      </p:sp>
    </p:spTree>
    <p:extLst>
      <p:ext uri="{BB962C8B-B14F-4D97-AF65-F5344CB8AC3E}">
        <p14:creationId xmlns:p14="http://schemas.microsoft.com/office/powerpoint/2010/main" val="2955403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243DF-1FE9-01BE-435F-1729F4AB3DE4}"/>
              </a:ext>
            </a:extLst>
          </p:cNvPr>
          <p:cNvSpPr>
            <a:spLocks noGrp="1"/>
          </p:cNvSpPr>
          <p:nvPr>
            <p:ph type="title"/>
          </p:nvPr>
        </p:nvSpPr>
        <p:spPr>
          <a:xfrm>
            <a:off x="4678136" y="81644"/>
            <a:ext cx="6915150" cy="2375806"/>
          </a:xfrm>
        </p:spPr>
        <p:txBody>
          <a:bodyPr/>
          <a:lstStyle/>
          <a:p>
            <a:pPr algn="l"/>
            <a:br>
              <a:rPr lang="en-US" dirty="0"/>
            </a:br>
            <a:r>
              <a:rPr lang="en-US" dirty="0"/>
              <a:t>Projects In Machine Learning</a:t>
            </a:r>
            <a:br>
              <a:rPr lang="en-US" dirty="0"/>
            </a:br>
            <a:r>
              <a:rPr lang="en-US" dirty="0"/>
              <a:t>INFO8665 </a:t>
            </a:r>
            <a:br>
              <a:rPr lang="en-US" dirty="0"/>
            </a:br>
            <a:endParaRPr lang="en-US" dirty="0"/>
          </a:p>
        </p:txBody>
      </p:sp>
      <p:pic>
        <p:nvPicPr>
          <p:cNvPr id="6" name="Picture Placeholder 5" descr="Mountains at sunset">
            <a:extLst>
              <a:ext uri="{FF2B5EF4-FFF2-40B4-BE49-F238E27FC236}">
                <a16:creationId xmlns:a16="http://schemas.microsoft.com/office/drawing/2014/main" id="{B520C53E-8329-74AB-5229-BCDE630B2E13}"/>
              </a:ext>
            </a:extLst>
          </p:cNvPr>
          <p:cNvPicPr>
            <a:picLocks noGrp="1" noChangeAspect="1"/>
          </p:cNvPicPr>
          <p:nvPr>
            <p:ph type="pic" sz="quarter" idx="14"/>
          </p:nvPr>
        </p:nvPicPr>
        <p:blipFill rotWithShape="1">
          <a:blip r:embed="rId3"/>
          <a:srcRect t="21" b="21"/>
          <a:stretch/>
        </p:blipFill>
        <p:spPr/>
      </p:pic>
      <p:sp>
        <p:nvSpPr>
          <p:cNvPr id="4" name="Text Placeholder 3">
            <a:extLst>
              <a:ext uri="{FF2B5EF4-FFF2-40B4-BE49-F238E27FC236}">
                <a16:creationId xmlns:a16="http://schemas.microsoft.com/office/drawing/2014/main" id="{BFAF7377-87AF-3A8C-539C-8A9651F5DA33}"/>
              </a:ext>
            </a:extLst>
          </p:cNvPr>
          <p:cNvSpPr>
            <a:spLocks noGrp="1"/>
          </p:cNvSpPr>
          <p:nvPr>
            <p:ph type="body" sz="quarter" idx="17"/>
          </p:nvPr>
        </p:nvSpPr>
        <p:spPr/>
        <p:txBody>
          <a:bodyPr>
            <a:normAutofit fontScale="92500" lnSpcReduction="20000"/>
          </a:bodyPr>
          <a:lstStyle/>
          <a:p>
            <a:r>
              <a:rPr lang="en-US" dirty="0"/>
              <a:t>Group : 7</a:t>
            </a:r>
          </a:p>
          <a:p>
            <a:r>
              <a:rPr lang="en-US" dirty="0"/>
              <a:t>Prashansa Rathod - 8993410</a:t>
            </a:r>
          </a:p>
          <a:p>
            <a:r>
              <a:rPr lang="en-US" dirty="0"/>
              <a:t>Harsh Joshi – 8952840</a:t>
            </a:r>
          </a:p>
          <a:p>
            <a:r>
              <a:rPr lang="en-US" dirty="0" err="1"/>
              <a:t>Jaiv</a:t>
            </a:r>
            <a:r>
              <a:rPr lang="en-US" dirty="0"/>
              <a:t> Burman - 8930180</a:t>
            </a:r>
          </a:p>
          <a:p>
            <a:r>
              <a:rPr lang="en-US" dirty="0"/>
              <a:t>Nidhi </a:t>
            </a:r>
            <a:r>
              <a:rPr lang="en-US" dirty="0" err="1"/>
              <a:t>Ahir</a:t>
            </a:r>
            <a:r>
              <a:rPr lang="en-US" dirty="0"/>
              <a:t> – 9041129</a:t>
            </a:r>
          </a:p>
          <a:p>
            <a:r>
              <a:rPr lang="en-US" dirty="0"/>
              <a:t>Nil Kumar Patel - 8983991</a:t>
            </a:r>
          </a:p>
          <a:p>
            <a:pPr algn="l"/>
            <a:endParaRPr lang="en-US" dirty="0"/>
          </a:p>
          <a:p>
            <a:pPr algn="l"/>
            <a:r>
              <a:rPr lang="en-US" dirty="0"/>
              <a:t> 	</a:t>
            </a:r>
          </a:p>
          <a:p>
            <a:endParaRPr lang="en-US" dirty="0"/>
          </a:p>
          <a:p>
            <a:pPr algn="l"/>
            <a:endParaRPr lang="en-US" dirty="0"/>
          </a:p>
          <a:p>
            <a:endParaRPr lang="en-US" dirty="0"/>
          </a:p>
        </p:txBody>
      </p:sp>
    </p:spTree>
    <p:extLst>
      <p:ext uri="{BB962C8B-B14F-4D97-AF65-F5344CB8AC3E}">
        <p14:creationId xmlns:p14="http://schemas.microsoft.com/office/powerpoint/2010/main" val="30378128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5A271-8875-6BCE-0A4A-542683BB3917}"/>
              </a:ext>
            </a:extLst>
          </p:cNvPr>
          <p:cNvSpPr>
            <a:spLocks noGrp="1"/>
          </p:cNvSpPr>
          <p:nvPr>
            <p:ph type="ctrTitle"/>
          </p:nvPr>
        </p:nvSpPr>
        <p:spPr>
          <a:xfrm>
            <a:off x="1369967" y="88404"/>
            <a:ext cx="6133012" cy="2132281"/>
          </a:xfrm>
        </p:spPr>
        <p:txBody>
          <a:bodyPr/>
          <a:lstStyle/>
          <a:p>
            <a:r>
              <a:rPr lang="en-US" sz="3600" dirty="0">
                <a:solidFill>
                  <a:schemeClr val="bg1"/>
                </a:solidFill>
              </a:rPr>
              <a:t>Introduction to Airfare Price Forecasting  </a:t>
            </a:r>
            <a:br>
              <a:rPr lang="en-US" sz="3600" dirty="0">
                <a:solidFill>
                  <a:schemeClr val="bg1"/>
                </a:solidFill>
              </a:rPr>
            </a:br>
            <a:endParaRPr lang="en-US" sz="3600" dirty="0"/>
          </a:p>
        </p:txBody>
      </p:sp>
      <p:pic>
        <p:nvPicPr>
          <p:cNvPr id="7" name="Picture Placeholder 8" descr="Mountains at sunset">
            <a:extLst>
              <a:ext uri="{FF2B5EF4-FFF2-40B4-BE49-F238E27FC236}">
                <a16:creationId xmlns:a16="http://schemas.microsoft.com/office/drawing/2014/main" id="{DABEABE1-2983-8759-E3F7-CCC6330C6BA1}"/>
              </a:ext>
            </a:extLst>
          </p:cNvPr>
          <p:cNvPicPr>
            <a:picLocks noGrp="1" noChangeAspect="1"/>
          </p:cNvPicPr>
          <p:nvPr>
            <p:ph type="pic" sz="quarter" idx="13"/>
          </p:nvPr>
        </p:nvPicPr>
        <p:blipFill rotWithShape="1">
          <a:blip r:embed="rId3"/>
          <a:srcRect l="23" r="23"/>
          <a:stretch/>
        </p:blipFill>
        <p:spPr>
          <a:xfrm>
            <a:off x="8197587" y="411831"/>
            <a:ext cx="3521337" cy="3521344"/>
          </a:xfrm>
        </p:spPr>
      </p:pic>
      <p:sp>
        <p:nvSpPr>
          <p:cNvPr id="3" name="TextBox 2">
            <a:extLst>
              <a:ext uri="{FF2B5EF4-FFF2-40B4-BE49-F238E27FC236}">
                <a16:creationId xmlns:a16="http://schemas.microsoft.com/office/drawing/2014/main" id="{405556CF-BEB7-92A5-1171-2B1345C7F799}"/>
              </a:ext>
            </a:extLst>
          </p:cNvPr>
          <p:cNvSpPr txBox="1"/>
          <p:nvPr/>
        </p:nvSpPr>
        <p:spPr>
          <a:xfrm>
            <a:off x="1369967" y="2114550"/>
            <a:ext cx="6508569" cy="3970318"/>
          </a:xfrm>
          <a:prstGeom prst="rect">
            <a:avLst/>
          </a:prstGeom>
          <a:noFill/>
        </p:spPr>
        <p:txBody>
          <a:bodyPr wrap="square" rtlCol="0">
            <a:spAutoFit/>
          </a:bodyPr>
          <a:lstStyle/>
          <a:p>
            <a:endParaRPr lang="en-US" dirty="0">
              <a:solidFill>
                <a:schemeClr val="bg1"/>
              </a:solidFill>
            </a:endParaRPr>
          </a:p>
          <a:p>
            <a:r>
              <a:rPr lang="en-US" dirty="0">
                <a:solidFill>
                  <a:schemeClr val="bg1"/>
                </a:solidFill>
              </a:rPr>
              <a:t>Airfare prices are highly dynamic, influenced by factors like demand, seasonality, competition, and airline-specific pricing strategies. This variability often leaves travelers uncertain about the best time to book tickets, leading to higher costs and inefficient decisions. The unpredictability arises from the complexity of dynamic pricing algorithms and multiple influencing variables. To address this, a machine learning-powered airfare price forecasting system is proposed. By analyzing historical and real-time data, this system predicts price trends, helping travelers save money by identifying optimal booking times while providing airlines with valuable insights to optimize their pricing strategies.</a:t>
            </a:r>
            <a:endParaRPr lang="en-CA" dirty="0">
              <a:solidFill>
                <a:schemeClr val="bg1"/>
              </a:solidFill>
            </a:endParaRPr>
          </a:p>
        </p:txBody>
      </p:sp>
    </p:spTree>
    <p:extLst>
      <p:ext uri="{BB962C8B-B14F-4D97-AF65-F5344CB8AC3E}">
        <p14:creationId xmlns:p14="http://schemas.microsoft.com/office/powerpoint/2010/main" val="19412357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FB3EA4FB-CCF1-7200-7D76-3074B4895262}"/>
              </a:ext>
            </a:extLst>
          </p:cNvPr>
          <p:cNvSpPr/>
          <p:nvPr/>
        </p:nvSpPr>
        <p:spPr>
          <a:xfrm>
            <a:off x="261259" y="236765"/>
            <a:ext cx="5347606" cy="200841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Rounded Corners 7">
            <a:extLst>
              <a:ext uri="{FF2B5EF4-FFF2-40B4-BE49-F238E27FC236}">
                <a16:creationId xmlns:a16="http://schemas.microsoft.com/office/drawing/2014/main" id="{A0348CEE-A563-51AC-D99C-3692CE7DCD15}"/>
              </a:ext>
            </a:extLst>
          </p:cNvPr>
          <p:cNvSpPr/>
          <p:nvPr/>
        </p:nvSpPr>
        <p:spPr>
          <a:xfrm>
            <a:off x="261257" y="2420710"/>
            <a:ext cx="5347605" cy="200841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9" name="Rectangle: Rounded Corners 8">
            <a:extLst>
              <a:ext uri="{FF2B5EF4-FFF2-40B4-BE49-F238E27FC236}">
                <a16:creationId xmlns:a16="http://schemas.microsoft.com/office/drawing/2014/main" id="{4BA2EEFE-35AA-4EB3-1C05-FA518F20641C}"/>
              </a:ext>
            </a:extLst>
          </p:cNvPr>
          <p:cNvSpPr/>
          <p:nvPr/>
        </p:nvSpPr>
        <p:spPr>
          <a:xfrm>
            <a:off x="6293572" y="4429125"/>
            <a:ext cx="5667107" cy="204515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a:extLst>
              <a:ext uri="{FF2B5EF4-FFF2-40B4-BE49-F238E27FC236}">
                <a16:creationId xmlns:a16="http://schemas.microsoft.com/office/drawing/2014/main" id="{CE526096-DD97-F755-190E-2096FC278DE4}"/>
              </a:ext>
            </a:extLst>
          </p:cNvPr>
          <p:cNvSpPr txBox="1"/>
          <p:nvPr/>
        </p:nvSpPr>
        <p:spPr>
          <a:xfrm>
            <a:off x="579664" y="424543"/>
            <a:ext cx="5404757" cy="1477328"/>
          </a:xfrm>
          <a:prstGeom prst="rect">
            <a:avLst/>
          </a:prstGeom>
          <a:noFill/>
        </p:spPr>
        <p:txBody>
          <a:bodyPr wrap="square" rtlCol="0">
            <a:spAutoFit/>
          </a:bodyPr>
          <a:lstStyle/>
          <a:p>
            <a:r>
              <a:rPr lang="en-CA" dirty="0">
                <a:solidFill>
                  <a:schemeClr val="bg1"/>
                </a:solidFill>
              </a:rPr>
              <a:t>Vision:</a:t>
            </a:r>
          </a:p>
          <a:p>
            <a:r>
              <a:rPr lang="en-US" dirty="0"/>
              <a:t>To transform the travel industry by making airfare predictions transparent and reliable, empowering users to plan smarter and save costs while enhancing airline operations.</a:t>
            </a:r>
            <a:endParaRPr lang="en-CA" dirty="0"/>
          </a:p>
        </p:txBody>
      </p:sp>
      <p:sp>
        <p:nvSpPr>
          <p:cNvPr id="11" name="TextBox 10">
            <a:extLst>
              <a:ext uri="{FF2B5EF4-FFF2-40B4-BE49-F238E27FC236}">
                <a16:creationId xmlns:a16="http://schemas.microsoft.com/office/drawing/2014/main" id="{CF38DC4A-81CD-4577-9427-3B76CBC507A6}"/>
              </a:ext>
            </a:extLst>
          </p:cNvPr>
          <p:cNvSpPr txBox="1"/>
          <p:nvPr/>
        </p:nvSpPr>
        <p:spPr>
          <a:xfrm>
            <a:off x="461282" y="2665843"/>
            <a:ext cx="4808765" cy="1477328"/>
          </a:xfrm>
          <a:prstGeom prst="rect">
            <a:avLst/>
          </a:prstGeom>
          <a:noFill/>
        </p:spPr>
        <p:txBody>
          <a:bodyPr wrap="square" rtlCol="0">
            <a:spAutoFit/>
          </a:bodyPr>
          <a:lstStyle/>
          <a:p>
            <a:r>
              <a:rPr lang="en-CA" dirty="0">
                <a:solidFill>
                  <a:schemeClr val="bg1"/>
                </a:solidFill>
              </a:rPr>
              <a:t>Mission:</a:t>
            </a:r>
          </a:p>
          <a:p>
            <a:r>
              <a:rPr lang="en-US" dirty="0"/>
              <a:t>Deliver a predictive platform that simplifies travel decisions, supports cost optimization for users, and provides airlines with critical data-driven insights.</a:t>
            </a:r>
            <a:endParaRPr lang="en-CA" dirty="0"/>
          </a:p>
        </p:txBody>
      </p:sp>
      <p:sp>
        <p:nvSpPr>
          <p:cNvPr id="12" name="TextBox 11">
            <a:extLst>
              <a:ext uri="{FF2B5EF4-FFF2-40B4-BE49-F238E27FC236}">
                <a16:creationId xmlns:a16="http://schemas.microsoft.com/office/drawing/2014/main" id="{B1A1A7FC-42B4-033B-6752-47228258BA58}"/>
              </a:ext>
            </a:extLst>
          </p:cNvPr>
          <p:cNvSpPr txBox="1"/>
          <p:nvPr/>
        </p:nvSpPr>
        <p:spPr>
          <a:xfrm>
            <a:off x="6784521" y="4568530"/>
            <a:ext cx="4898572" cy="1846659"/>
          </a:xfrm>
          <a:prstGeom prst="rect">
            <a:avLst/>
          </a:prstGeom>
          <a:noFill/>
        </p:spPr>
        <p:txBody>
          <a:bodyPr wrap="square" rtlCol="0">
            <a:spAutoFit/>
          </a:bodyPr>
          <a:lstStyle/>
          <a:p>
            <a:r>
              <a:rPr lang="en-CA" dirty="0">
                <a:solidFill>
                  <a:schemeClr val="bg1"/>
                </a:solidFill>
              </a:rPr>
              <a:t>Purpose:</a:t>
            </a:r>
          </a:p>
          <a:p>
            <a:r>
              <a:rPr lang="en-US" sz="1600" dirty="0"/>
              <a:t>The project aims to address the unpredictability of airfare pricing, which often leaves travelers overpaying for flights or booking inefficiently. It also aids airlines in refining revenue strategies, balancing profitability with customer satisfaction.</a:t>
            </a:r>
            <a:endParaRPr lang="en-CA" sz="1600" dirty="0"/>
          </a:p>
        </p:txBody>
      </p:sp>
      <p:pic>
        <p:nvPicPr>
          <p:cNvPr id="14" name="Picture 13" descr="A plane flying in the sky&#10;&#10;Description automatically generated">
            <a:extLst>
              <a:ext uri="{FF2B5EF4-FFF2-40B4-BE49-F238E27FC236}">
                <a16:creationId xmlns:a16="http://schemas.microsoft.com/office/drawing/2014/main" id="{331C0955-A6D0-94F3-1DE8-AEEA03A2C914}"/>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326822" y="4686300"/>
            <a:ext cx="3571608" cy="200841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7" name="Rectangle: Rounded Corners 16">
            <a:extLst>
              <a:ext uri="{FF2B5EF4-FFF2-40B4-BE49-F238E27FC236}">
                <a16:creationId xmlns:a16="http://schemas.microsoft.com/office/drawing/2014/main" id="{AF3250C1-C6CF-9363-353F-C7A9AEC54D20}"/>
              </a:ext>
            </a:extLst>
          </p:cNvPr>
          <p:cNvSpPr/>
          <p:nvPr/>
        </p:nvSpPr>
        <p:spPr>
          <a:xfrm>
            <a:off x="6180365" y="236764"/>
            <a:ext cx="5878285" cy="19306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TextBox 17">
            <a:extLst>
              <a:ext uri="{FF2B5EF4-FFF2-40B4-BE49-F238E27FC236}">
                <a16:creationId xmlns:a16="http://schemas.microsoft.com/office/drawing/2014/main" id="{61182736-0198-3257-344C-4E1AF1D3FD47}"/>
              </a:ext>
            </a:extLst>
          </p:cNvPr>
          <p:cNvSpPr txBox="1"/>
          <p:nvPr/>
        </p:nvSpPr>
        <p:spPr>
          <a:xfrm>
            <a:off x="6400800" y="278758"/>
            <a:ext cx="5461907" cy="1846659"/>
          </a:xfrm>
          <a:prstGeom prst="rect">
            <a:avLst/>
          </a:prstGeom>
          <a:noFill/>
        </p:spPr>
        <p:txBody>
          <a:bodyPr wrap="square" rtlCol="0">
            <a:spAutoFit/>
          </a:bodyPr>
          <a:lstStyle/>
          <a:p>
            <a:r>
              <a:rPr lang="en-CA" dirty="0">
                <a:solidFill>
                  <a:schemeClr val="bg1"/>
                </a:solidFill>
              </a:rPr>
              <a:t>Strategy:</a:t>
            </a:r>
          </a:p>
          <a:p>
            <a:r>
              <a:rPr lang="en-US" sz="1600" dirty="0"/>
              <a:t>Develop a comprehensive airfare price forecasting tool powered by machine learning. The system will leverage historical data and real-time inputs to predict trends, providing actionable insights for both travelers and airlines. The project focuses on accuracy, user accessibility, and actionable results</a:t>
            </a:r>
            <a:endParaRPr lang="en-CA" sz="1600" dirty="0"/>
          </a:p>
        </p:txBody>
      </p:sp>
      <p:sp>
        <p:nvSpPr>
          <p:cNvPr id="19" name="Rectangle: Rounded Corners 18">
            <a:extLst>
              <a:ext uri="{FF2B5EF4-FFF2-40B4-BE49-F238E27FC236}">
                <a16:creationId xmlns:a16="http://schemas.microsoft.com/office/drawing/2014/main" id="{E26B1B95-CDD2-82C8-2666-56B565876879}"/>
              </a:ext>
            </a:extLst>
          </p:cNvPr>
          <p:cNvSpPr/>
          <p:nvPr/>
        </p:nvSpPr>
        <p:spPr>
          <a:xfrm>
            <a:off x="6180365" y="2351314"/>
            <a:ext cx="5878285" cy="19306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953CE0AA-85F6-92ED-55F1-73753801E60F}"/>
              </a:ext>
            </a:extLst>
          </p:cNvPr>
          <p:cNvSpPr txBox="1"/>
          <p:nvPr/>
        </p:nvSpPr>
        <p:spPr>
          <a:xfrm>
            <a:off x="6464754" y="2420710"/>
            <a:ext cx="5431971" cy="1661993"/>
          </a:xfrm>
          <a:prstGeom prst="rect">
            <a:avLst/>
          </a:prstGeom>
          <a:noFill/>
        </p:spPr>
        <p:txBody>
          <a:bodyPr wrap="square" rtlCol="0">
            <a:spAutoFit/>
          </a:bodyPr>
          <a:lstStyle/>
          <a:p>
            <a:r>
              <a:rPr lang="en-CA" dirty="0">
                <a:solidFill>
                  <a:schemeClr val="bg1"/>
                </a:solidFill>
              </a:rPr>
              <a:t>Tactics:</a:t>
            </a:r>
          </a:p>
          <a:p>
            <a:r>
              <a:rPr lang="en-US" sz="1400" dirty="0"/>
              <a:t>Gather and preprocess a large dataset of historical airfare prices and influencing factors. Use machine learning models such as regression analysis and neural networks to predict price trends. Build an intuitive web or mobile application for end-user access, ensuring seamless interaction and real-time predictions.</a:t>
            </a:r>
            <a:endParaRPr lang="en-CA" sz="1400" dirty="0"/>
          </a:p>
        </p:txBody>
      </p:sp>
    </p:spTree>
    <p:extLst>
      <p:ext uri="{BB962C8B-B14F-4D97-AF65-F5344CB8AC3E}">
        <p14:creationId xmlns:p14="http://schemas.microsoft.com/office/powerpoint/2010/main" val="39627539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C11BB-CD21-0039-277A-A429E3B8D760}"/>
              </a:ext>
            </a:extLst>
          </p:cNvPr>
          <p:cNvSpPr>
            <a:spLocks noGrp="1"/>
          </p:cNvSpPr>
          <p:nvPr>
            <p:ph type="title"/>
          </p:nvPr>
        </p:nvSpPr>
        <p:spPr>
          <a:xfrm>
            <a:off x="943276" y="489986"/>
            <a:ext cx="9473896" cy="770924"/>
          </a:xfrm>
        </p:spPr>
        <p:txBody>
          <a:bodyPr anchor="b">
            <a:normAutofit/>
          </a:bodyPr>
          <a:lstStyle/>
          <a:p>
            <a:r>
              <a:rPr lang="en-US" dirty="0"/>
              <a:t>What problem can be solved?</a:t>
            </a:r>
            <a:endParaRPr lang="en-CA" dirty="0"/>
          </a:p>
        </p:txBody>
      </p:sp>
      <p:sp>
        <p:nvSpPr>
          <p:cNvPr id="4" name="Content Placeholder 3">
            <a:extLst>
              <a:ext uri="{FF2B5EF4-FFF2-40B4-BE49-F238E27FC236}">
                <a16:creationId xmlns:a16="http://schemas.microsoft.com/office/drawing/2014/main" id="{142CDA2A-0989-BD88-5E3B-3C6C044AD644}"/>
              </a:ext>
            </a:extLst>
          </p:cNvPr>
          <p:cNvSpPr>
            <a:spLocks noGrp="1"/>
          </p:cNvSpPr>
          <p:nvPr>
            <p:ph sz="half" idx="2"/>
          </p:nvPr>
        </p:nvSpPr>
        <p:spPr>
          <a:xfrm>
            <a:off x="1025151" y="1424539"/>
            <a:ext cx="5101329" cy="4943475"/>
          </a:xfrm>
        </p:spPr>
        <p:txBody>
          <a:bodyPr>
            <a:normAutofit/>
          </a:bodyPr>
          <a:lstStyle/>
          <a:p>
            <a:r>
              <a:rPr lang="en-US" sz="2000" dirty="0">
                <a:latin typeface="Bodoni MT" panose="02070603080606020203" pitchFamily="18" charset="0"/>
              </a:rPr>
              <a:t>Airfare costs are extremely uncommon, driven by strong estimating computations with many impacting factors like interest, unpredictability, and contest that frequently bring about explorers overpaying their flights or booking wastefully. Carriers additionally face troubles in upgrading income methodologies while keeping up with consumer loyalty. The undertaking tends to these difficulties by giving an artificial intelligence empowered airfare cost gauging device that predicts patterns in view of verifiable and ongoing information, which assists explorers with distinguishing the best reserving times and permits aircraft to genuinely sharpen their estimating processes.</a:t>
            </a:r>
          </a:p>
          <a:p>
            <a:endParaRPr lang="en-US" sz="1700" dirty="0"/>
          </a:p>
          <a:p>
            <a:endParaRPr lang="en-CA" sz="1700" dirty="0"/>
          </a:p>
        </p:txBody>
      </p:sp>
      <p:pic>
        <p:nvPicPr>
          <p:cNvPr id="6" name="Picture Placeholder 5" descr="A group of people around a round table&#10;&#10;Description automatically generated">
            <a:extLst>
              <a:ext uri="{FF2B5EF4-FFF2-40B4-BE49-F238E27FC236}">
                <a16:creationId xmlns:a16="http://schemas.microsoft.com/office/drawing/2014/main" id="{6E81598C-EFCF-3391-99EF-438C24FA82D8}"/>
              </a:ext>
            </a:extLst>
          </p:cNvPr>
          <p:cNvPicPr>
            <a:picLocks noGrp="1" noChangeAspect="1"/>
          </p:cNvPicPr>
          <p:nvPr>
            <p:ph sz="quarter" idx="4"/>
          </p:nvPr>
        </p:nvPicPr>
        <p:blipFill>
          <a:blip r:embed="rId2">
            <a:extLst>
              <a:ext uri="{837473B0-CC2E-450A-ABE3-18F120FF3D39}">
                <a1611:picAttrSrcUrl xmlns:a1611="http://schemas.microsoft.com/office/drawing/2016/11/main" r:id="rId3"/>
              </a:ext>
            </a:extLst>
          </a:blip>
          <a:stretch>
            <a:fillRect/>
          </a:stretch>
        </p:blipFill>
        <p:spPr>
          <a:xfrm>
            <a:off x="7126275" y="2327441"/>
            <a:ext cx="4040574" cy="4040574"/>
          </a:xfrm>
          <a:noFill/>
        </p:spPr>
      </p:pic>
    </p:spTree>
    <p:extLst>
      <p:ext uri="{BB962C8B-B14F-4D97-AF65-F5344CB8AC3E}">
        <p14:creationId xmlns:p14="http://schemas.microsoft.com/office/powerpoint/2010/main" val="41137768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64C0E11-7DE4-D558-C3EF-9B3C7A9BF17D}"/>
              </a:ext>
            </a:extLst>
          </p:cNvPr>
          <p:cNvSpPr>
            <a:spLocks noGrp="1"/>
          </p:cNvSpPr>
          <p:nvPr>
            <p:ph type="title"/>
          </p:nvPr>
        </p:nvSpPr>
        <p:spPr>
          <a:xfrm>
            <a:off x="3543300" y="195944"/>
            <a:ext cx="8069580" cy="620486"/>
          </a:xfrm>
        </p:spPr>
        <p:txBody>
          <a:bodyPr/>
          <a:lstStyle/>
          <a:p>
            <a:r>
              <a:rPr lang="en-US" b="0" dirty="0"/>
              <a:t>USE CASE </a:t>
            </a:r>
          </a:p>
        </p:txBody>
      </p:sp>
      <p:pic>
        <p:nvPicPr>
          <p:cNvPr id="13" name="Picture Placeholder 12" descr="A mountain range with snow">
            <a:extLst>
              <a:ext uri="{FF2B5EF4-FFF2-40B4-BE49-F238E27FC236}">
                <a16:creationId xmlns:a16="http://schemas.microsoft.com/office/drawing/2014/main" id="{06CC7187-0D55-8D17-DB17-83EAB1EF8D05}"/>
              </a:ext>
            </a:extLst>
          </p:cNvPr>
          <p:cNvPicPr>
            <a:picLocks noGrp="1" noChangeAspect="1"/>
          </p:cNvPicPr>
          <p:nvPr>
            <p:ph type="pic" sz="quarter" idx="13"/>
          </p:nvPr>
        </p:nvPicPr>
        <p:blipFill>
          <a:blip r:embed="rId3"/>
          <a:srcRect/>
          <a:stretch/>
        </p:blipFill>
        <p:spPr/>
      </p:pic>
      <p:sp>
        <p:nvSpPr>
          <p:cNvPr id="3" name="Content Placeholder 2">
            <a:extLst>
              <a:ext uri="{FF2B5EF4-FFF2-40B4-BE49-F238E27FC236}">
                <a16:creationId xmlns:a16="http://schemas.microsoft.com/office/drawing/2014/main" id="{D4418541-7290-F1A9-2357-CA26E074EF45}"/>
              </a:ext>
            </a:extLst>
          </p:cNvPr>
          <p:cNvSpPr>
            <a:spLocks noGrp="1"/>
          </p:cNvSpPr>
          <p:nvPr>
            <p:ph idx="1"/>
          </p:nvPr>
        </p:nvSpPr>
        <p:spPr>
          <a:xfrm>
            <a:off x="3543301" y="955221"/>
            <a:ext cx="8069580" cy="5262699"/>
          </a:xfrm>
        </p:spPr>
        <p:txBody>
          <a:bodyPr/>
          <a:lstStyle/>
          <a:p>
            <a:r>
              <a:rPr lang="en-US" sz="1600" dirty="0">
                <a:highlight>
                  <a:srgbClr val="C0C0C0"/>
                </a:highlight>
                <a:latin typeface="Bodoni MT" panose="02070603080606020203" pitchFamily="18" charset="0"/>
              </a:rPr>
              <a:t>Travelers’ Cost Optimization</a:t>
            </a:r>
          </a:p>
          <a:p>
            <a:r>
              <a:rPr lang="en-US" sz="1600" dirty="0">
                <a:latin typeface="Bodoni MT" panose="02070603080606020203" pitchFamily="18" charset="0"/>
              </a:rPr>
              <a:t>The system leverages machine learning to predict airfare price trends, enabling travelers to book flights at the most cost-effective times. By providing actionable insights on price drops and increases, the tool ensures budget-friendly travel plans, empowering users to save money and reduce financial uncertainty associated with travel.</a:t>
            </a:r>
          </a:p>
          <a:p>
            <a:r>
              <a:rPr lang="en-US" sz="1600" dirty="0">
                <a:highlight>
                  <a:srgbClr val="C0C0C0"/>
                </a:highlight>
                <a:latin typeface="Bodoni MT" panose="02070603080606020203" pitchFamily="18" charset="0"/>
              </a:rPr>
              <a:t>Airline Revenue Optimization</a:t>
            </a:r>
          </a:p>
          <a:p>
            <a:r>
              <a:rPr lang="en-US" sz="1600" dirty="0">
                <a:latin typeface="Bodoni MT" panose="02070603080606020203" pitchFamily="18" charset="0"/>
              </a:rPr>
              <a:t>Airlines can utilize the forecasting tool to analyze demand patterns and develop dynamic pricing strategies. This ensures a balance between profitability and customer satisfaction, enabling better revenue management. The system provides insights into peak travel seasons, flight occupancy trends, and competitive pricing, which help airlines stay competitive and efficient.</a:t>
            </a:r>
          </a:p>
          <a:p>
            <a:r>
              <a:rPr lang="en-US" sz="1600" dirty="0">
                <a:highlight>
                  <a:srgbClr val="C0C0C0"/>
                </a:highlight>
                <a:latin typeface="Bodoni MT" panose="02070603080606020203" pitchFamily="18" charset="0"/>
              </a:rPr>
              <a:t>Environmental Impact of Flight Optimization</a:t>
            </a:r>
          </a:p>
          <a:p>
            <a:r>
              <a:rPr lang="en-US" sz="1600" dirty="0">
                <a:latin typeface="Bodoni MT" panose="02070603080606020203" pitchFamily="18" charset="0"/>
              </a:rPr>
              <a:t>Inefficient flight loads lead to increased fuel consumption and higher CO2 emissions. By aligning demand forecasts with ticket pricing, airlines can optimize load factors, ensuring fuller flights. This reduces the number of unnecessary flights, cutting emissions and improving operational efficiency. Additionally, integrating route and speed optimization further lowers environmental impact.</a:t>
            </a:r>
            <a:endParaRPr lang="en-US" sz="1400" dirty="0"/>
          </a:p>
          <a:p>
            <a:endParaRPr lang="en-US" sz="1400"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450287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2" presetClass="entr" presetSubtype="4" fill="hold" nodeType="withEffect">
                                  <p:stCondLst>
                                    <p:cond delay="0"/>
                                  </p:stCondLst>
                                  <p:childTnLst>
                                    <p:set>
                                      <p:cBhvr>
                                        <p:cTn id="8" dur="1" fill="hold">
                                          <p:stCondLst>
                                            <p:cond delay="0"/>
                                          </p:stCondLst>
                                        </p:cTn>
                                        <p:tgtEl>
                                          <p:spTgt spid="13"/>
                                        </p:tgtEl>
                                        <p:attrNameLst>
                                          <p:attrName>style.visibility</p:attrName>
                                        </p:attrNameLst>
                                      </p:cBhvr>
                                      <p:to>
                                        <p:strVal val="visible"/>
                                      </p:to>
                                    </p:set>
                                    <p:anim calcmode="lin" valueType="num">
                                      <p:cBhvr additive="base">
                                        <p:cTn id="9" dur="500" fill="hold"/>
                                        <p:tgtEl>
                                          <p:spTgt spid="13"/>
                                        </p:tgtEl>
                                        <p:attrNameLst>
                                          <p:attrName>ppt_x</p:attrName>
                                        </p:attrNameLst>
                                      </p:cBhvr>
                                      <p:tavLst>
                                        <p:tav tm="0">
                                          <p:val>
                                            <p:strVal val="#ppt_x"/>
                                          </p:val>
                                        </p:tav>
                                        <p:tav tm="100000">
                                          <p:val>
                                            <p:strVal val="#ppt_x"/>
                                          </p:val>
                                        </p:tav>
                                      </p:tavLst>
                                    </p:anim>
                                    <p:anim calcmode="lin" valueType="num">
                                      <p:cBhvr additive="base">
                                        <p:cTn id="1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247ABD4-990A-BAC8-69FC-AF4C84F3AD63}"/>
              </a:ext>
            </a:extLst>
          </p:cNvPr>
          <p:cNvSpPr>
            <a:spLocks noGrp="1"/>
          </p:cNvSpPr>
          <p:nvPr>
            <p:ph type="ctrTitle"/>
          </p:nvPr>
        </p:nvSpPr>
        <p:spPr>
          <a:xfrm>
            <a:off x="1073603" y="1094013"/>
            <a:ext cx="4743450" cy="963387"/>
          </a:xfrm>
        </p:spPr>
        <p:txBody>
          <a:bodyPr/>
          <a:lstStyle/>
          <a:p>
            <a:r>
              <a:rPr lang="en-US" dirty="0">
                <a:latin typeface="Bodoni MT" panose="02070603080606020203" pitchFamily="18" charset="0"/>
              </a:rPr>
              <a:t>Conclusion</a:t>
            </a:r>
          </a:p>
        </p:txBody>
      </p:sp>
      <p:sp>
        <p:nvSpPr>
          <p:cNvPr id="9" name="Text Placeholder 8">
            <a:extLst>
              <a:ext uri="{FF2B5EF4-FFF2-40B4-BE49-F238E27FC236}">
                <a16:creationId xmlns:a16="http://schemas.microsoft.com/office/drawing/2014/main" id="{61E6A21B-7748-174B-D77E-8EE0B288C7D0}"/>
              </a:ext>
            </a:extLst>
          </p:cNvPr>
          <p:cNvSpPr>
            <a:spLocks noGrp="1"/>
          </p:cNvSpPr>
          <p:nvPr>
            <p:ph type="body" sz="quarter" idx="14"/>
          </p:nvPr>
        </p:nvSpPr>
        <p:spPr>
          <a:xfrm>
            <a:off x="1073603" y="2588076"/>
            <a:ext cx="4457701" cy="4066141"/>
          </a:xfrm>
        </p:spPr>
        <p:txBody>
          <a:bodyPr/>
          <a:lstStyle/>
          <a:p>
            <a:r>
              <a:rPr lang="en-US" sz="2000" dirty="0">
                <a:latin typeface="Bodoni MT" panose="02070603080606020203" pitchFamily="18" charset="0"/>
              </a:rPr>
              <a:t>This project highlights the transformative impact of machine learning in airfare forecasting. It optimizes costs for travelers, enhances revenue strategies for airlines, and reduces aviation’s environmental footprint by improving load factors. Addressing financial, operational, and environmental challenges, it creates a more sustainable and efficient air travel ecosystem for all stakeholders.</a:t>
            </a:r>
          </a:p>
        </p:txBody>
      </p:sp>
      <p:pic>
        <p:nvPicPr>
          <p:cNvPr id="6" name="Picture Placeholder 21" descr="Mountains under near dusk sky">
            <a:extLst>
              <a:ext uri="{FF2B5EF4-FFF2-40B4-BE49-F238E27FC236}">
                <a16:creationId xmlns:a16="http://schemas.microsoft.com/office/drawing/2014/main" id="{1472EB4E-1296-AC66-19FA-B01BB8D8A5F8}"/>
              </a:ext>
            </a:extLst>
          </p:cNvPr>
          <p:cNvPicPr>
            <a:picLocks noGrp="1" noChangeAspect="1"/>
          </p:cNvPicPr>
          <p:nvPr>
            <p:ph type="pic" sz="quarter" idx="13"/>
          </p:nvPr>
        </p:nvPicPr>
        <p:blipFill rotWithShape="1">
          <a:blip r:embed="rId3"/>
          <a:srcRect l="22444" r="22444"/>
          <a:stretch/>
        </p:blipFill>
        <p:spPr>
          <a:xfrm>
            <a:off x="6695553" y="301752"/>
            <a:ext cx="5221224" cy="6263640"/>
          </a:xfrm>
        </p:spPr>
      </p:pic>
    </p:spTree>
    <p:extLst>
      <p:ext uri="{BB962C8B-B14F-4D97-AF65-F5344CB8AC3E}">
        <p14:creationId xmlns:p14="http://schemas.microsoft.com/office/powerpoint/2010/main" val="363811157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9">
                                            <p:txEl>
                                              <p:pRg st="0" end="0"/>
                                            </p:txEl>
                                          </p:spTgt>
                                        </p:tgtEl>
                                        <p:attrNameLst>
                                          <p:attrName>style.visibility</p:attrName>
                                        </p:attrNameLst>
                                      </p:cBhvr>
                                      <p:to>
                                        <p:strVal val="visible"/>
                                      </p:to>
                                    </p:set>
                                    <p:animEffect transition="in" filter="fade">
                                      <p:cBhvr>
                                        <p:cTn id="18" dur="1000"/>
                                        <p:tgtEl>
                                          <p:spTgt spid="9">
                                            <p:txEl>
                                              <p:pRg st="0" end="0"/>
                                            </p:txEl>
                                          </p:spTgt>
                                        </p:tgtEl>
                                      </p:cBhvr>
                                    </p:animEffect>
                                    <p:anim calcmode="lin" valueType="num">
                                      <p:cBhvr>
                                        <p:cTn id="19"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20"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F7F52-C841-19AA-DFA7-74BF201908F5}"/>
              </a:ext>
            </a:extLst>
          </p:cNvPr>
          <p:cNvSpPr>
            <a:spLocks noGrp="1"/>
          </p:cNvSpPr>
          <p:nvPr>
            <p:ph type="title"/>
          </p:nvPr>
        </p:nvSpPr>
        <p:spPr/>
        <p:txBody>
          <a:bodyPr/>
          <a:lstStyle/>
          <a:p>
            <a:r>
              <a:rPr lang="en-US" dirty="0"/>
              <a:t>Reference </a:t>
            </a:r>
            <a:endParaRPr lang="en-CA" dirty="0"/>
          </a:p>
        </p:txBody>
      </p:sp>
      <p:sp>
        <p:nvSpPr>
          <p:cNvPr id="3" name="Content Placeholder 2">
            <a:extLst>
              <a:ext uri="{FF2B5EF4-FFF2-40B4-BE49-F238E27FC236}">
                <a16:creationId xmlns:a16="http://schemas.microsoft.com/office/drawing/2014/main" id="{2092006B-95B2-D8B8-266A-DC9D21E944FC}"/>
              </a:ext>
            </a:extLst>
          </p:cNvPr>
          <p:cNvSpPr>
            <a:spLocks noGrp="1"/>
          </p:cNvSpPr>
          <p:nvPr>
            <p:ph idx="1"/>
          </p:nvPr>
        </p:nvSpPr>
        <p:spPr/>
        <p:txBody>
          <a:bodyPr/>
          <a:lstStyle/>
          <a:p>
            <a:pPr marL="342900" lvl="0" indent="-342900">
              <a:buFont typeface="+mj-lt"/>
              <a:buAutoNum type="arabicPeriod"/>
              <a:tabLst>
                <a:tab pos="457200" algn="l"/>
              </a:tabLst>
            </a:pPr>
            <a:r>
              <a:rPr lang="en-CA" sz="2000" dirty="0">
                <a:effectLst/>
                <a:latin typeface="Georgia" panose="02040502050405020303" pitchFamily="18" charset="0"/>
                <a:ea typeface="Georgia" panose="02040502050405020303" pitchFamily="18" charset="0"/>
                <a:cs typeface="Times New Roman" panose="02020603050405020304" pitchFamily="18" charset="0"/>
              </a:rPr>
              <a:t>Schnerings, A., Larsson, J., &amp; </a:t>
            </a:r>
            <a:r>
              <a:rPr lang="en-CA" sz="2000" dirty="0" err="1">
                <a:effectLst/>
                <a:latin typeface="Georgia" panose="02040502050405020303" pitchFamily="18" charset="0"/>
                <a:ea typeface="Georgia" panose="02040502050405020303" pitchFamily="18" charset="0"/>
                <a:cs typeface="Times New Roman" panose="02020603050405020304" pitchFamily="18" charset="0"/>
              </a:rPr>
              <a:t>Robèrt</a:t>
            </a:r>
            <a:r>
              <a:rPr lang="en-CA" sz="2000" dirty="0">
                <a:effectLst/>
                <a:latin typeface="Georgia" panose="02040502050405020303" pitchFamily="18" charset="0"/>
                <a:ea typeface="Georgia" panose="02040502050405020303" pitchFamily="18" charset="0"/>
                <a:cs typeface="Times New Roman" panose="02020603050405020304" pitchFamily="18" charset="0"/>
              </a:rPr>
              <a:t>, M. (2019b). Development and implementation of an emission optimization model for passenger flight bookings. Sustainable Environment Research, 29(1). </a:t>
            </a:r>
            <a:r>
              <a:rPr lang="en-CA" sz="2000" u="sng" dirty="0">
                <a:solidFill>
                  <a:srgbClr val="0000FF"/>
                </a:solidFill>
                <a:effectLst/>
                <a:latin typeface="Georgia" panose="02040502050405020303" pitchFamily="18" charset="0"/>
                <a:ea typeface="Georgia" panose="02040502050405020303" pitchFamily="18" charset="0"/>
                <a:cs typeface="Times New Roman" panose="02020603050405020304" pitchFamily="18" charset="0"/>
                <a:hlinkClick r:id="rId2"/>
              </a:rPr>
              <a:t>https://doi.org/10.1186/s42834-019-0024-5ICML19 RM Proceedings (2019).</a:t>
            </a:r>
            <a:r>
              <a:rPr lang="en-US" sz="2000" dirty="0">
                <a:effectLst/>
                <a:latin typeface="Georgia" panose="02040502050405020303" pitchFamily="18" charset="0"/>
                <a:ea typeface="Georgia" panose="02040502050405020303" pitchFamily="18" charset="0"/>
                <a:cs typeface="Times New Roman" panose="02020603050405020304" pitchFamily="18" charset="0"/>
              </a:rPr>
              <a:t> </a:t>
            </a:r>
            <a:endParaRPr lang="en-CA" sz="2000" dirty="0">
              <a:effectLst/>
              <a:latin typeface="Georgia" panose="02040502050405020303" pitchFamily="18" charset="0"/>
              <a:ea typeface="Georgia" panose="02040502050405020303" pitchFamily="18" charset="0"/>
              <a:cs typeface="Times New Roman" panose="02020603050405020304" pitchFamily="18" charset="0"/>
            </a:endParaRPr>
          </a:p>
          <a:p>
            <a:pPr marL="342900" lvl="0" indent="-342900">
              <a:buFont typeface="+mj-lt"/>
              <a:buAutoNum type="arabicPeriod"/>
              <a:tabLst>
                <a:tab pos="457200" algn="l"/>
              </a:tabLst>
            </a:pPr>
            <a:r>
              <a:rPr lang="en-CA" sz="2000" i="1" dirty="0">
                <a:effectLst/>
                <a:latin typeface="Georgia" panose="02040502050405020303" pitchFamily="18" charset="0"/>
                <a:ea typeface="Georgia" panose="02040502050405020303" pitchFamily="18" charset="0"/>
                <a:cs typeface="Times New Roman" panose="02020603050405020304" pitchFamily="18" charset="0"/>
              </a:rPr>
              <a:t>A Deep Reinforcement Learning Approach to Seat Inventory Control and Overbooking</a:t>
            </a:r>
            <a:r>
              <a:rPr lang="en-CA" sz="2000" dirty="0">
                <a:effectLst/>
                <a:latin typeface="Georgia" panose="02040502050405020303" pitchFamily="18" charset="0"/>
                <a:ea typeface="Georgia" panose="02040502050405020303" pitchFamily="18" charset="0"/>
                <a:cs typeface="Times New Roman" panose="02020603050405020304" pitchFamily="18" charset="0"/>
              </a:rPr>
              <a:t>. Retrieved from </a:t>
            </a:r>
            <a:r>
              <a:rPr lang="en-CA" sz="2000" u="sng" dirty="0">
                <a:solidFill>
                  <a:srgbClr val="0000FF"/>
                </a:solidFill>
                <a:effectLst/>
                <a:latin typeface="Georgia" panose="02040502050405020303" pitchFamily="18" charset="0"/>
                <a:ea typeface="Georgia" panose="02040502050405020303" pitchFamily="18" charset="0"/>
                <a:cs typeface="Times New Roman" panose="02020603050405020304" pitchFamily="18" charset="0"/>
                <a:hlinkClick r:id="rId3"/>
              </a:rPr>
              <a:t>ICML19 RM</a:t>
            </a:r>
            <a:r>
              <a:rPr lang="en-CA" sz="2000" dirty="0">
                <a:effectLst/>
                <a:latin typeface="Georgia" panose="02040502050405020303" pitchFamily="18" charset="0"/>
                <a:ea typeface="Georgia" panose="02040502050405020303" pitchFamily="18" charset="0"/>
                <a:cs typeface="Times New Roman" panose="02020603050405020304" pitchFamily="18" charset="0"/>
              </a:rPr>
              <a:t>.</a:t>
            </a:r>
          </a:p>
          <a:p>
            <a:pPr marL="342900" lvl="0" indent="-342900">
              <a:buFont typeface="+mj-lt"/>
              <a:buAutoNum type="arabicPeriod"/>
              <a:tabLst>
                <a:tab pos="457200" algn="l"/>
              </a:tabLst>
            </a:pPr>
            <a:r>
              <a:rPr lang="en-CA" sz="2000" dirty="0">
                <a:effectLst/>
                <a:latin typeface="Georgia" panose="02040502050405020303" pitchFamily="18" charset="0"/>
                <a:ea typeface="Georgia" panose="02040502050405020303" pitchFamily="18" charset="0"/>
                <a:cs typeface="Times New Roman" panose="02020603050405020304" pitchFamily="18" charset="0"/>
              </a:rPr>
              <a:t>EUSIPCO (2017). </a:t>
            </a:r>
            <a:r>
              <a:rPr lang="en-CA" sz="2000" i="1" dirty="0">
                <a:effectLst/>
                <a:latin typeface="Georgia" panose="02040502050405020303" pitchFamily="18" charset="0"/>
                <a:ea typeface="Georgia" panose="02040502050405020303" pitchFamily="18" charset="0"/>
                <a:cs typeface="Times New Roman" panose="02020603050405020304" pitchFamily="18" charset="0"/>
              </a:rPr>
              <a:t>Airfare Prices Prediction Using Machine Learning Techniques</a:t>
            </a:r>
            <a:r>
              <a:rPr lang="en-CA" sz="2000" dirty="0">
                <a:effectLst/>
                <a:latin typeface="Georgia" panose="02040502050405020303" pitchFamily="18" charset="0"/>
                <a:ea typeface="Georgia" panose="02040502050405020303" pitchFamily="18" charset="0"/>
                <a:cs typeface="Times New Roman" panose="02020603050405020304" pitchFamily="18" charset="0"/>
              </a:rPr>
              <a:t>. Retrieved from </a:t>
            </a:r>
            <a:r>
              <a:rPr lang="en-CA" sz="2000" u="sng" dirty="0">
                <a:solidFill>
                  <a:srgbClr val="0000FF"/>
                </a:solidFill>
                <a:effectLst/>
                <a:latin typeface="Georgia" panose="02040502050405020303" pitchFamily="18" charset="0"/>
                <a:ea typeface="Georgia" panose="02040502050405020303" pitchFamily="18" charset="0"/>
                <a:cs typeface="Times New Roman" panose="02020603050405020304" pitchFamily="18" charset="0"/>
                <a:hlinkClick r:id="rId4"/>
              </a:rPr>
              <a:t>EUSIPCO Proceedings</a:t>
            </a:r>
            <a:r>
              <a:rPr lang="en-CA" sz="2000" dirty="0">
                <a:effectLst/>
                <a:latin typeface="Georgia" panose="02040502050405020303" pitchFamily="18" charset="0"/>
                <a:ea typeface="Georgia" panose="02040502050405020303" pitchFamily="18" charset="0"/>
                <a:cs typeface="Times New Roman" panose="02020603050405020304" pitchFamily="18" charset="0"/>
              </a:rPr>
              <a:t>.</a:t>
            </a:r>
          </a:p>
          <a:p>
            <a:pPr marL="0" indent="0">
              <a:buNone/>
            </a:pPr>
            <a:endParaRPr lang="en-CA" dirty="0"/>
          </a:p>
        </p:txBody>
      </p:sp>
    </p:spTree>
    <p:extLst>
      <p:ext uri="{BB962C8B-B14F-4D97-AF65-F5344CB8AC3E}">
        <p14:creationId xmlns:p14="http://schemas.microsoft.com/office/powerpoint/2010/main" val="3833943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5D893-E98A-260A-9EC4-B9365E533FD5}"/>
              </a:ext>
            </a:extLst>
          </p:cNvPr>
          <p:cNvSpPr>
            <a:spLocks noGrp="1"/>
          </p:cNvSpPr>
          <p:nvPr>
            <p:ph type="title"/>
          </p:nvPr>
        </p:nvSpPr>
        <p:spPr>
          <a:xfrm>
            <a:off x="2792897" y="585216"/>
            <a:ext cx="8965094" cy="2276856"/>
          </a:xfrm>
        </p:spPr>
        <p:txBody>
          <a:bodyPr/>
          <a:lstStyle/>
          <a:p>
            <a:r>
              <a:rPr lang="en-US" dirty="0"/>
              <a:t>Thank you</a:t>
            </a:r>
          </a:p>
        </p:txBody>
      </p:sp>
      <p:pic>
        <p:nvPicPr>
          <p:cNvPr id="5" name="Picture Placeholder 14" descr="Mountains under near dusk sky">
            <a:extLst>
              <a:ext uri="{FF2B5EF4-FFF2-40B4-BE49-F238E27FC236}">
                <a16:creationId xmlns:a16="http://schemas.microsoft.com/office/drawing/2014/main" id="{DE72DC91-8DC9-B68C-C1D3-8F5273481A74}"/>
              </a:ext>
            </a:extLst>
          </p:cNvPr>
          <p:cNvPicPr>
            <a:picLocks noGrp="1" noChangeAspect="1"/>
          </p:cNvPicPr>
          <p:nvPr>
            <p:ph type="pic" sz="quarter" idx="14"/>
          </p:nvPr>
        </p:nvPicPr>
        <p:blipFill rotWithShape="1">
          <a:blip r:embed="rId3"/>
          <a:srcRect l="13191" r="13191"/>
          <a:stretch/>
        </p:blipFill>
        <p:spPr>
          <a:xfrm>
            <a:off x="1371606" y="3205313"/>
            <a:ext cx="3043077" cy="3043083"/>
          </a:xfrm>
        </p:spPr>
      </p:pic>
    </p:spTree>
    <p:extLst>
      <p:ext uri="{BB962C8B-B14F-4D97-AF65-F5344CB8AC3E}">
        <p14:creationId xmlns:p14="http://schemas.microsoft.com/office/powerpoint/2010/main" val="42739491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80">
                                          <p:stCondLst>
                                            <p:cond delay="0"/>
                                          </p:stCondLst>
                                        </p:cTn>
                                        <p:tgtEl>
                                          <p:spTgt spid="2"/>
                                        </p:tgtEl>
                                      </p:cBhvr>
                                    </p:animEffect>
                                    <p:anim calcmode="lin" valueType="num">
                                      <p:cBhvr>
                                        <p:cTn id="15"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20" dur="26">
                                          <p:stCondLst>
                                            <p:cond delay="650"/>
                                          </p:stCondLst>
                                        </p:cTn>
                                        <p:tgtEl>
                                          <p:spTgt spid="2"/>
                                        </p:tgtEl>
                                      </p:cBhvr>
                                      <p:to x="100000" y="60000"/>
                                    </p:animScale>
                                    <p:animScale>
                                      <p:cBhvr>
                                        <p:cTn id="21" dur="166" decel="50000">
                                          <p:stCondLst>
                                            <p:cond delay="676"/>
                                          </p:stCondLst>
                                        </p:cTn>
                                        <p:tgtEl>
                                          <p:spTgt spid="2"/>
                                        </p:tgtEl>
                                      </p:cBhvr>
                                      <p:to x="100000" y="100000"/>
                                    </p:animScale>
                                    <p:animScale>
                                      <p:cBhvr>
                                        <p:cTn id="22" dur="26">
                                          <p:stCondLst>
                                            <p:cond delay="1312"/>
                                          </p:stCondLst>
                                        </p:cTn>
                                        <p:tgtEl>
                                          <p:spTgt spid="2"/>
                                        </p:tgtEl>
                                      </p:cBhvr>
                                      <p:to x="100000" y="80000"/>
                                    </p:animScale>
                                    <p:animScale>
                                      <p:cBhvr>
                                        <p:cTn id="23" dur="166" decel="50000">
                                          <p:stCondLst>
                                            <p:cond delay="1338"/>
                                          </p:stCondLst>
                                        </p:cTn>
                                        <p:tgtEl>
                                          <p:spTgt spid="2"/>
                                        </p:tgtEl>
                                      </p:cBhvr>
                                      <p:to x="100000" y="100000"/>
                                    </p:animScale>
                                    <p:animScale>
                                      <p:cBhvr>
                                        <p:cTn id="24" dur="26">
                                          <p:stCondLst>
                                            <p:cond delay="1642"/>
                                          </p:stCondLst>
                                        </p:cTn>
                                        <p:tgtEl>
                                          <p:spTgt spid="2"/>
                                        </p:tgtEl>
                                      </p:cBhvr>
                                      <p:to x="100000" y="90000"/>
                                    </p:animScale>
                                    <p:animScale>
                                      <p:cBhvr>
                                        <p:cTn id="25" dur="166" decel="50000">
                                          <p:stCondLst>
                                            <p:cond delay="1668"/>
                                          </p:stCondLst>
                                        </p:cTn>
                                        <p:tgtEl>
                                          <p:spTgt spid="2"/>
                                        </p:tgtEl>
                                      </p:cBhvr>
                                      <p:to x="100000" y="100000"/>
                                    </p:animScale>
                                    <p:animScale>
                                      <p:cBhvr>
                                        <p:cTn id="26" dur="26">
                                          <p:stCondLst>
                                            <p:cond delay="1808"/>
                                          </p:stCondLst>
                                        </p:cTn>
                                        <p:tgtEl>
                                          <p:spTgt spid="2"/>
                                        </p:tgtEl>
                                      </p:cBhvr>
                                      <p:to x="100000" y="95000"/>
                                    </p:animScale>
                                    <p:animScale>
                                      <p:cBhvr>
                                        <p:cTn id="27" dur="166" decel="50000">
                                          <p:stCondLst>
                                            <p:cond delay="1834"/>
                                          </p:stCondLst>
                                        </p:cTn>
                                        <p:tgtEl>
                                          <p:spTgt spid="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_Win32_SL_V16" id="{36B34AD0-AFC2-468E-8620-6CFD159B149F}" vid="{ACCF8893-1A0E-437D-A612-1659D305EA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2D646E0-DCC8-4209-B539-AA58186B682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ABD9919-8F5A-4B99-83E1-E90FE1DCF2E1}">
  <ds:schemaRefs>
    <ds:schemaRef ds:uri="http://schemas.microsoft.com/sharepoint/v3/contenttype/forms"/>
  </ds:schemaRefs>
</ds:datastoreItem>
</file>

<file path=customXml/itemProps3.xml><?xml version="1.0" encoding="utf-8"?>
<ds:datastoreItem xmlns:ds="http://schemas.openxmlformats.org/officeDocument/2006/customXml" ds:itemID="{80E87F72-70BF-43BC-A0D4-53665DC1267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Galaxy presentation</Template>
  <TotalTime>170</TotalTime>
  <Words>772</Words>
  <Application>Microsoft Office PowerPoint</Application>
  <PresentationFormat>Widescreen</PresentationFormat>
  <Paragraphs>51</Paragraphs>
  <Slides>9</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Bodoni MT</vt:lpstr>
      <vt:lpstr>Calibri</vt:lpstr>
      <vt:lpstr>Georgia</vt:lpstr>
      <vt:lpstr>Univers</vt:lpstr>
      <vt:lpstr>GradientVTI</vt:lpstr>
      <vt:lpstr>Airfare Price Forecasting</vt:lpstr>
      <vt:lpstr> Projects In Machine Learning INFO8665  </vt:lpstr>
      <vt:lpstr>Introduction to Airfare Price Forecasting   </vt:lpstr>
      <vt:lpstr>PowerPoint Presentation</vt:lpstr>
      <vt:lpstr>What problem can be solved?</vt:lpstr>
      <vt:lpstr>USE CASE </vt:lpstr>
      <vt:lpstr>Conclusion</vt:lpstr>
      <vt:lpstr>Reference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RATHOD PRASHANSA</dc:creator>
  <cp:lastModifiedBy>Jaiv Chaitanya Burman</cp:lastModifiedBy>
  <cp:revision>12</cp:revision>
  <dcterms:created xsi:type="dcterms:W3CDTF">2025-01-28T16:34:06Z</dcterms:created>
  <dcterms:modified xsi:type="dcterms:W3CDTF">2025-01-29T15:14:36Z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